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79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8" r:id="rId18"/>
    <p:sldId id="274" r:id="rId19"/>
    <p:sldId id="299" r:id="rId20"/>
    <p:sldId id="275" r:id="rId21"/>
    <p:sldId id="276" r:id="rId22"/>
    <p:sldId id="278" r:id="rId23"/>
    <p:sldId id="280" r:id="rId24"/>
    <p:sldId id="281" r:id="rId25"/>
    <p:sldId id="282" r:id="rId26"/>
    <p:sldId id="283" r:id="rId27"/>
    <p:sldId id="300" r:id="rId28"/>
    <p:sldId id="284" r:id="rId29"/>
    <p:sldId id="287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4" r:id="rId39"/>
    <p:sldId id="296" r:id="rId40"/>
    <p:sldId id="297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32"/>
    <a:srgbClr val="000000"/>
    <a:srgbClr val="FFFFFF"/>
    <a:srgbClr val="B8B9BC"/>
    <a:srgbClr val="272833"/>
    <a:srgbClr val="585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1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7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5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9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1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9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6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2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F4EB0-88B7-429E-9162-04AC2A0B88F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1C439-1209-4045-8E66-3486FAE4E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7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xample@email.co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928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/>
              <a:t>메인화면</a:t>
            </a:r>
            <a:endParaRPr lang="en-US" altLang="ko-KR" sz="2500" b="1" dirty="0"/>
          </a:p>
          <a:p>
            <a:r>
              <a:rPr lang="en-US" altLang="ko-KR" sz="2500" b="1" dirty="0"/>
              <a:t>   </a:t>
            </a:r>
            <a:r>
              <a:rPr lang="en-US" altLang="ko-KR" sz="1500" b="1" dirty="0"/>
              <a:t>- </a:t>
            </a:r>
            <a:r>
              <a:rPr lang="ko-KR" altLang="en-US" sz="1500" b="1" dirty="0" err="1"/>
              <a:t>메인화면</a:t>
            </a:r>
            <a:r>
              <a:rPr lang="ko-KR" altLang="en-US" sz="1500" b="1" dirty="0"/>
              <a:t> 구성</a:t>
            </a:r>
            <a:endParaRPr lang="en-US" altLang="ko-KR" sz="1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29914" y="782181"/>
            <a:ext cx="4743002" cy="5648238"/>
            <a:chOff x="0" y="714222"/>
            <a:chExt cx="8334467" cy="76678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14222"/>
              <a:ext cx="8334467" cy="415274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31964"/>
              <a:ext cx="8334467" cy="3650154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672266" y="2123088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64366" y="2524929"/>
            <a:ext cx="3715201" cy="87746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02981" y="821027"/>
            <a:ext cx="1269935" cy="27117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410881" y="560404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07568"/>
              </p:ext>
            </p:extLst>
          </p:nvPr>
        </p:nvGraphicFramePr>
        <p:xfrm>
          <a:off x="5401800" y="876716"/>
          <a:ext cx="6562082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2781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82930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4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87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현 페이지의 상위 메뉴 구현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endParaRPr lang="en-US" altLang="ko-KR" sz="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Home  (</a:t>
                      </a:r>
                      <a:r>
                        <a:rPr lang="ko-KR" altLang="en-US" sz="13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클릭시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메인 페이지로 이동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캠핑장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3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일반야영장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자동차야영장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카라반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글램핑 지도 사이트로 이동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캠핑톡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공지사항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en-US" altLang="ko-KR" sz="13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 후기 각 게시판 사이트로 이동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 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 페이지로이동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 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 페이지로이동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336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캠핑장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사진들을 슬라이드로 표현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및 클릭 시 해당 </a:t>
                      </a:r>
                      <a:r>
                        <a:rPr lang="ko-KR" altLang="en-US" sz="13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캠핑장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altLang="ko-KR" sz="13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상세페이지로 이동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915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465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캠핑장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카라반</a:t>
            </a:r>
            <a:r>
              <a:rPr lang="en-US" altLang="ko-KR" sz="1600" dirty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2098" y="1181441"/>
            <a:ext cx="5600702" cy="439907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2" y="2606483"/>
            <a:ext cx="5211134" cy="2773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캠핑장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오각형 6"/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22132" y="162914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>
                <a:solidFill>
                  <a:sysClr val="windowText" lastClr="000000"/>
                </a:solidFill>
              </a:rPr>
              <a:t>카라반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896542" y="3689848"/>
            <a:ext cx="195906" cy="303614"/>
            <a:chOff x="6759853" y="2766664"/>
            <a:chExt cx="566013" cy="877202"/>
          </a:xfrm>
        </p:grpSpPr>
        <p:sp>
          <p:nvSpPr>
            <p:cNvPr id="14" name="타원 13"/>
            <p:cNvSpPr/>
            <p:nvPr/>
          </p:nvSpPr>
          <p:spPr>
            <a:xfrm>
              <a:off x="6759853" y="2766664"/>
              <a:ext cx="566013" cy="566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6784693" y="3118086"/>
              <a:ext cx="516332" cy="5257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994495" y="3337509"/>
            <a:ext cx="1520094" cy="32765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이름</a:t>
            </a:r>
            <a:r>
              <a:rPr lang="en-US" altLang="ko-KR" sz="800" dirty="0">
                <a:solidFill>
                  <a:schemeClr val="tx1"/>
                </a:solidFill>
              </a:rPr>
              <a:t> : 00 </a:t>
            </a:r>
            <a:r>
              <a:rPr lang="ko-KR" altLang="en-US" sz="800" dirty="0" err="1">
                <a:solidFill>
                  <a:schemeClr val="tx1"/>
                </a:solidFill>
              </a:rPr>
              <a:t>캠핑장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상세보기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100" y="1570402"/>
            <a:ext cx="5600700" cy="4689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393" y="146492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28346" y="226563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0446" y="2163920"/>
            <a:ext cx="5472354" cy="341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21175" y="2270834"/>
            <a:ext cx="3626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해당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마커를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클릭하면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상세보기가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가능합니다</a:t>
            </a:r>
            <a:r>
              <a:rPr lang="en-US" altLang="ko-KR" sz="1300" dirty="0">
                <a:solidFill>
                  <a:sysClr val="windowText" lastClr="000000"/>
                </a:solidFill>
              </a:rPr>
              <a:t>.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1F02F75-6871-4BC7-9B0D-A5377858A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939426"/>
              </p:ext>
            </p:extLst>
          </p:nvPr>
        </p:nvGraphicFramePr>
        <p:xfrm>
          <a:off x="6491526" y="876716"/>
          <a:ext cx="5472355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093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861262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24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226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메뉴별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네이게이션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바 추가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226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전국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카라반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이라는 목록의 캠핑장 위치를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07653"/>
                  </a:ext>
                </a:extLst>
              </a:tr>
              <a:tr h="226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마커에 커서를 올리면 상세보기가 나옴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144984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5C0A17-9D19-4233-A261-F60284C21D40}"/>
              </a:ext>
            </a:extLst>
          </p:cNvPr>
          <p:cNvSpPr/>
          <p:nvPr/>
        </p:nvSpPr>
        <p:spPr>
          <a:xfrm>
            <a:off x="2914862" y="3312849"/>
            <a:ext cx="1686321" cy="3769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3459CF-8905-431C-8239-DE3A4F2DFC2B}"/>
              </a:ext>
            </a:extLst>
          </p:cNvPr>
          <p:cNvSpPr/>
          <p:nvPr/>
        </p:nvSpPr>
        <p:spPr>
          <a:xfrm>
            <a:off x="2536168" y="3186824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94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캠핑장 </a:t>
            </a:r>
            <a:r>
              <a:rPr lang="en-US" altLang="ko-KR" sz="1600" dirty="0"/>
              <a:t>(</a:t>
            </a:r>
            <a:r>
              <a:rPr lang="ko-KR" altLang="en-US" sz="1600" dirty="0"/>
              <a:t>글램핑</a:t>
            </a:r>
            <a:r>
              <a:rPr lang="en-US" altLang="ko-KR" sz="1600" dirty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2098" y="1181441"/>
            <a:ext cx="5600702" cy="439907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2" y="2606483"/>
            <a:ext cx="5211134" cy="2773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캠핑장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오각형 6"/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22132" y="162914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>
                <a:solidFill>
                  <a:sysClr val="windowText" lastClr="000000"/>
                </a:solidFill>
              </a:rPr>
              <a:t>글램핑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896542" y="3689848"/>
            <a:ext cx="195906" cy="303614"/>
            <a:chOff x="6759853" y="2766664"/>
            <a:chExt cx="566013" cy="877202"/>
          </a:xfrm>
        </p:grpSpPr>
        <p:sp>
          <p:nvSpPr>
            <p:cNvPr id="14" name="타원 13"/>
            <p:cNvSpPr/>
            <p:nvPr/>
          </p:nvSpPr>
          <p:spPr>
            <a:xfrm>
              <a:off x="6759853" y="2766664"/>
              <a:ext cx="566013" cy="566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6784693" y="3118086"/>
              <a:ext cx="516332" cy="5257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994495" y="3337509"/>
            <a:ext cx="1520094" cy="32765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이름</a:t>
            </a:r>
            <a:r>
              <a:rPr lang="en-US" altLang="ko-KR" sz="800" dirty="0">
                <a:solidFill>
                  <a:schemeClr val="tx1"/>
                </a:solidFill>
              </a:rPr>
              <a:t> : 00 </a:t>
            </a:r>
            <a:r>
              <a:rPr lang="ko-KR" altLang="en-US" sz="800" dirty="0" err="1">
                <a:solidFill>
                  <a:schemeClr val="tx1"/>
                </a:solidFill>
              </a:rPr>
              <a:t>캠핑장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상세보기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100" y="1570402"/>
            <a:ext cx="5600700" cy="4689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393" y="146492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28346" y="226563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0446" y="2163920"/>
            <a:ext cx="5472354" cy="341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21175" y="2270834"/>
            <a:ext cx="3626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해당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마커를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클릭하면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상세보기가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가능합니다</a:t>
            </a:r>
            <a:r>
              <a:rPr lang="en-US" altLang="ko-KR" sz="1300" dirty="0">
                <a:solidFill>
                  <a:sysClr val="windowText" lastClr="000000"/>
                </a:solidFill>
              </a:rPr>
              <a:t>.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2889ED2-85B3-491D-A6A8-1BF66589E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715239"/>
              </p:ext>
            </p:extLst>
          </p:nvPr>
        </p:nvGraphicFramePr>
        <p:xfrm>
          <a:off x="6491526" y="876717"/>
          <a:ext cx="5472355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093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861262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메뉴별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네이게이션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바 추가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전국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글램핑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이라는 목록의 캠핑장 위치를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07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마커에 커서를 올리면 상세보기가 나옴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144984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BC9F69-EBA0-442F-873A-F5963658CAE0}"/>
              </a:ext>
            </a:extLst>
          </p:cNvPr>
          <p:cNvSpPr/>
          <p:nvPr/>
        </p:nvSpPr>
        <p:spPr>
          <a:xfrm>
            <a:off x="2914862" y="3312849"/>
            <a:ext cx="1686321" cy="3769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444FB-6E55-41A7-928C-37693A10F255}"/>
              </a:ext>
            </a:extLst>
          </p:cNvPr>
          <p:cNvSpPr/>
          <p:nvPr/>
        </p:nvSpPr>
        <p:spPr>
          <a:xfrm>
            <a:off x="2536168" y="3186824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59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196560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캠핑장 </a:t>
            </a:r>
            <a:r>
              <a:rPr lang="en-US" altLang="ko-KR" sz="1600" dirty="0"/>
              <a:t>(</a:t>
            </a:r>
            <a:r>
              <a:rPr lang="ko-KR" altLang="en-US" sz="1600" dirty="0"/>
              <a:t>상세내용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2371"/>
              </p:ext>
            </p:extLst>
          </p:nvPr>
        </p:nvGraphicFramePr>
        <p:xfrm>
          <a:off x="6363178" y="876716"/>
          <a:ext cx="5600703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 캠핑장 상세보기 화면으로 정보 제공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23737" y="1181441"/>
            <a:ext cx="5651770" cy="439907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E495D462-DFC7-4989-9711-AD5807EDDEE9}"/>
              </a:ext>
            </a:extLst>
          </p:cNvPr>
          <p:cNvGrpSpPr/>
          <p:nvPr/>
        </p:nvGrpSpPr>
        <p:grpSpPr>
          <a:xfrm>
            <a:off x="545759" y="1457069"/>
            <a:ext cx="5093380" cy="3878847"/>
            <a:chOff x="545759" y="1457069"/>
            <a:chExt cx="5093380" cy="387884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9F3010-F04B-4722-A63D-BB327EF1E74F}"/>
                </a:ext>
              </a:extLst>
            </p:cNvPr>
            <p:cNvGrpSpPr/>
            <p:nvPr/>
          </p:nvGrpSpPr>
          <p:grpSpPr>
            <a:xfrm>
              <a:off x="545759" y="1457069"/>
              <a:ext cx="5093380" cy="3878847"/>
              <a:chOff x="545759" y="1457069"/>
              <a:chExt cx="5093380" cy="387884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4FAE315-99B8-4343-845E-C285CA94B8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381"/>
              <a:stretch/>
            </p:blipFill>
            <p:spPr>
              <a:xfrm>
                <a:off x="545759" y="1457069"/>
                <a:ext cx="5093380" cy="3878847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B064EB0-FC66-433A-8385-A9B4B293DE4D}"/>
                  </a:ext>
                </a:extLst>
              </p:cNvPr>
              <p:cNvSpPr/>
              <p:nvPr/>
            </p:nvSpPr>
            <p:spPr>
              <a:xfrm>
                <a:off x="1429965" y="2742781"/>
                <a:ext cx="3618689" cy="5400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ㅍ</a:t>
                </a:r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05E0203-662C-4868-BE34-61C1001CD827}"/>
                </a:ext>
              </a:extLst>
            </p:cNvPr>
            <p:cNvGrpSpPr/>
            <p:nvPr/>
          </p:nvGrpSpPr>
          <p:grpSpPr>
            <a:xfrm>
              <a:off x="2354027" y="2715537"/>
              <a:ext cx="1476843" cy="635959"/>
              <a:chOff x="7198469" y="4443848"/>
              <a:chExt cx="1476843" cy="635959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B82D688-FBD1-41F1-829E-E08BF30E1E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245" t="32765" r="61781" b="53472"/>
              <a:stretch/>
            </p:blipFill>
            <p:spPr>
              <a:xfrm>
                <a:off x="7198469" y="4479726"/>
                <a:ext cx="1068280" cy="564205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00FD6EF-4BC3-4700-9596-CE9C620346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285" t="31364" r="17694" b="53123"/>
              <a:stretch/>
            </p:blipFill>
            <p:spPr>
              <a:xfrm>
                <a:off x="8266749" y="4443848"/>
                <a:ext cx="408563" cy="635959"/>
              </a:xfrm>
              <a:prstGeom prst="rect">
                <a:avLst/>
              </a:prstGeom>
            </p:spPr>
          </p:pic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62D498-2389-474E-9DF5-F92CAD90490D}"/>
                </a:ext>
              </a:extLst>
            </p:cNvPr>
            <p:cNvSpPr/>
            <p:nvPr/>
          </p:nvSpPr>
          <p:spPr>
            <a:xfrm>
              <a:off x="553636" y="1495980"/>
              <a:ext cx="1712910" cy="295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544A452-313F-465C-AE88-F0BB04C3D755}"/>
              </a:ext>
            </a:extLst>
          </p:cNvPr>
          <p:cNvSpPr txBox="1"/>
          <p:nvPr/>
        </p:nvSpPr>
        <p:spPr>
          <a:xfrm>
            <a:off x="584198" y="148644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+mj-lt"/>
              </a:rPr>
              <a:t>00 </a:t>
            </a:r>
            <a:r>
              <a:rPr lang="ko-KR" altLang="en-US" sz="1600" dirty="0">
                <a:solidFill>
                  <a:srgbClr val="0070C0"/>
                </a:solidFill>
                <a:latin typeface="+mj-lt"/>
              </a:rPr>
              <a:t>캠핑장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-9728" y="688813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6444" y="804421"/>
            <a:ext cx="5686356" cy="58178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01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F80F42-81AD-4E5B-94A2-F9FDFB1371E4}"/>
              </a:ext>
            </a:extLst>
          </p:cNvPr>
          <p:cNvGrpSpPr/>
          <p:nvPr/>
        </p:nvGrpSpPr>
        <p:grpSpPr>
          <a:xfrm>
            <a:off x="223736" y="1378832"/>
            <a:ext cx="5675619" cy="4567687"/>
            <a:chOff x="237683" y="1459959"/>
            <a:chExt cx="5631727" cy="456768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EB157F2-101E-4FD4-B598-B8C596F7B9FF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C407BD-3F08-49C4-9018-3535E8359545}"/>
                </a:ext>
              </a:extLst>
            </p:cNvPr>
            <p:cNvSpPr/>
            <p:nvPr/>
          </p:nvSpPr>
          <p:spPr>
            <a:xfrm>
              <a:off x="237683" y="4470853"/>
              <a:ext cx="5623983" cy="1556793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</a:t>
            </a:r>
            <a:r>
              <a:rPr lang="en-US" altLang="ko-KR" sz="1500" b="1" dirty="0">
                <a:latin typeface="+mj-lt"/>
              </a:rPr>
              <a:t> </a:t>
            </a:r>
            <a:r>
              <a:rPr lang="ko-KR" altLang="en-US" sz="1600" dirty="0" err="1">
                <a:latin typeface="+mj-lt"/>
              </a:rPr>
              <a:t>캠핑톡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공지사항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65492"/>
              </p:ext>
            </p:extLst>
          </p:nvPr>
        </p:nvGraphicFramePr>
        <p:xfrm>
          <a:off x="6363178" y="876716"/>
          <a:ext cx="5600703" cy="126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메뉴별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네이게이션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바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공지사항 리스트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제목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이름으로 검색 가능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한페이지당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개로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266599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33561" y="1979953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6444" y="2158063"/>
            <a:ext cx="5686356" cy="280222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83DF6-9702-4FD5-9411-13743E67E8DD}"/>
              </a:ext>
            </a:extLst>
          </p:cNvPr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65414-2DA0-4825-9041-9684C02DD801}"/>
              </a:ext>
            </a:extLst>
          </p:cNvPr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캠핑톡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F3DF82EA-A437-4EA1-A550-77BA4EDEC60B}"/>
              </a:ext>
            </a:extLst>
          </p:cNvPr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22D27-2135-4A59-8111-23D41325BF20}"/>
              </a:ext>
            </a:extLst>
          </p:cNvPr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812FC5-F4F1-4363-9CD7-242D7EE3369F}"/>
              </a:ext>
            </a:extLst>
          </p:cNvPr>
          <p:cNvSpPr/>
          <p:nvPr/>
        </p:nvSpPr>
        <p:spPr>
          <a:xfrm>
            <a:off x="1538777" y="1629143"/>
            <a:ext cx="8515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공지사항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3461FCD-DDF5-4EA2-8902-641AE2C30153}"/>
              </a:ext>
            </a:extLst>
          </p:cNvPr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D488A0E-E1DC-4A7F-8ACB-287F5779C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12106"/>
              </p:ext>
            </p:extLst>
          </p:nvPr>
        </p:nvGraphicFramePr>
        <p:xfrm>
          <a:off x="258539" y="2483834"/>
          <a:ext cx="5600704" cy="2498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19674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866230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283583">
                  <a:extLst>
                    <a:ext uri="{9D8B030D-6E8A-4147-A177-3AD203B41FA5}">
                      <a16:colId xmlns:a16="http://schemas.microsoft.com/office/drawing/2014/main" val="169907948"/>
                    </a:ext>
                  </a:extLst>
                </a:gridCol>
                <a:gridCol w="1255025">
                  <a:extLst>
                    <a:ext uri="{9D8B030D-6E8A-4147-A177-3AD203B41FA5}">
                      <a16:colId xmlns:a16="http://schemas.microsoft.com/office/drawing/2014/main" val="3474928625"/>
                    </a:ext>
                  </a:extLst>
                </a:gridCol>
                <a:gridCol w="978252">
                  <a:extLst>
                    <a:ext uri="{9D8B030D-6E8A-4147-A177-3AD203B41FA5}">
                      <a16:colId xmlns:a16="http://schemas.microsoft.com/office/drawing/2014/main" val="2308155148"/>
                    </a:ext>
                  </a:extLst>
                </a:gridCol>
                <a:gridCol w="697940">
                  <a:extLst>
                    <a:ext uri="{9D8B030D-6E8A-4147-A177-3AD203B41FA5}">
                      <a16:colId xmlns:a16="http://schemas.microsoft.com/office/drawing/2014/main" val="280486616"/>
                    </a:ext>
                  </a:extLst>
                </a:gridCol>
              </a:tblGrid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제목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조회수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89892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0294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6334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92446"/>
                  </a:ext>
                </a:extLst>
              </a:tr>
              <a:tr h="312250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60063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CA4B3A-34B8-4341-8607-4A2DC7D7C64E}"/>
              </a:ext>
            </a:extLst>
          </p:cNvPr>
          <p:cNvSpPr/>
          <p:nvPr/>
        </p:nvSpPr>
        <p:spPr>
          <a:xfrm>
            <a:off x="-4" y="141985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80DEF8-061F-4688-9674-3205C64646BF}"/>
              </a:ext>
            </a:extLst>
          </p:cNvPr>
          <p:cNvSpPr/>
          <p:nvPr/>
        </p:nvSpPr>
        <p:spPr>
          <a:xfrm>
            <a:off x="262625" y="1598796"/>
            <a:ext cx="5667817" cy="3973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C3C376-6A6F-4804-A77A-6F78B4CE8833}"/>
              </a:ext>
            </a:extLst>
          </p:cNvPr>
          <p:cNvSpPr/>
          <p:nvPr/>
        </p:nvSpPr>
        <p:spPr>
          <a:xfrm>
            <a:off x="3999794" y="2214086"/>
            <a:ext cx="1258858" cy="230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25A71C-614D-48ED-9D8A-2EA3B4C3E8D1}"/>
              </a:ext>
            </a:extLst>
          </p:cNvPr>
          <p:cNvSpPr/>
          <p:nvPr/>
        </p:nvSpPr>
        <p:spPr>
          <a:xfrm>
            <a:off x="5303794" y="2222739"/>
            <a:ext cx="534962" cy="2151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FD8AC4-5A85-431F-BDBD-ADE55D722B85}"/>
              </a:ext>
            </a:extLst>
          </p:cNvPr>
          <p:cNvSpPr txBox="1"/>
          <p:nvPr/>
        </p:nvSpPr>
        <p:spPr>
          <a:xfrm>
            <a:off x="2195868" y="4696024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 &lt;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ko-KR" sz="1000" dirty="0"/>
              <a:t> 2 3 4 5 6 7 8 9 10  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54631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788CC2-9E99-410C-AA5B-E3D606844D57}"/>
              </a:ext>
            </a:extLst>
          </p:cNvPr>
          <p:cNvGrpSpPr/>
          <p:nvPr/>
        </p:nvGrpSpPr>
        <p:grpSpPr>
          <a:xfrm>
            <a:off x="223736" y="1378832"/>
            <a:ext cx="5675619" cy="4567687"/>
            <a:chOff x="237683" y="1459959"/>
            <a:chExt cx="5631727" cy="456768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EB88F7-227D-4050-A522-DE43C4889138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59C0348-7D14-4C35-9B79-B7D0FF539903}"/>
                </a:ext>
              </a:extLst>
            </p:cNvPr>
            <p:cNvSpPr/>
            <p:nvPr/>
          </p:nvSpPr>
          <p:spPr>
            <a:xfrm>
              <a:off x="237683" y="4470853"/>
              <a:ext cx="5623983" cy="1556793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0"/>
            <a:ext cx="285847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캠핑톡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공지사항 세부내용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47279"/>
              </p:ext>
            </p:extLst>
          </p:nvPr>
        </p:nvGraphicFramePr>
        <p:xfrm>
          <a:off x="6363178" y="876716"/>
          <a:ext cx="5600703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공지사항 세부내용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공지사항 목록으로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266599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9728" y="688813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6444" y="804421"/>
            <a:ext cx="5686356" cy="58178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83DF6-9702-4FD5-9411-13743E67E8DD}"/>
              </a:ext>
            </a:extLst>
          </p:cNvPr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65414-2DA0-4825-9041-9684C02DD801}"/>
              </a:ext>
            </a:extLst>
          </p:cNvPr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캠핑톡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F3DF82EA-A437-4EA1-A550-77BA4EDEC60B}"/>
              </a:ext>
            </a:extLst>
          </p:cNvPr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22D27-2135-4A59-8111-23D41325BF20}"/>
              </a:ext>
            </a:extLst>
          </p:cNvPr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812FC5-F4F1-4363-9CD7-242D7EE3369F}"/>
              </a:ext>
            </a:extLst>
          </p:cNvPr>
          <p:cNvSpPr/>
          <p:nvPr/>
        </p:nvSpPr>
        <p:spPr>
          <a:xfrm>
            <a:off x="1538777" y="1629143"/>
            <a:ext cx="8515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공지사항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3461FCD-DDF5-4EA2-8902-641AE2C30153}"/>
              </a:ext>
            </a:extLst>
          </p:cNvPr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D488A0E-E1DC-4A7F-8ACB-287F5779C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21181"/>
              </p:ext>
            </p:extLst>
          </p:nvPr>
        </p:nvGraphicFramePr>
        <p:xfrm>
          <a:off x="249270" y="2068892"/>
          <a:ext cx="5600702" cy="2291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224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2042808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060170">
                  <a:extLst>
                    <a:ext uri="{9D8B030D-6E8A-4147-A177-3AD203B41FA5}">
                      <a16:colId xmlns:a16="http://schemas.microsoft.com/office/drawing/2014/main" val="3432336223"/>
                    </a:ext>
                  </a:extLst>
                </a:gridCol>
                <a:gridCol w="1764500">
                  <a:extLst>
                    <a:ext uri="{9D8B030D-6E8A-4147-A177-3AD203B41FA5}">
                      <a16:colId xmlns:a16="http://schemas.microsoft.com/office/drawing/2014/main" val="2808175017"/>
                    </a:ext>
                  </a:extLst>
                </a:gridCol>
              </a:tblGrid>
              <a:tr h="276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테스트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76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7509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1463989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이곳은 댓글이 필요 없어요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대신에 첨부파일은 들어갑니다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34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DED1B93-1CBB-4DC3-9A99-B0D2C3367588}"/>
              </a:ext>
            </a:extLst>
          </p:cNvPr>
          <p:cNvSpPr/>
          <p:nvPr/>
        </p:nvSpPr>
        <p:spPr>
          <a:xfrm>
            <a:off x="4893185" y="4410159"/>
            <a:ext cx="823203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목록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F38EB6-E296-4FF8-A6F6-345F49C1C894}"/>
              </a:ext>
            </a:extLst>
          </p:cNvPr>
          <p:cNvSpPr/>
          <p:nvPr/>
        </p:nvSpPr>
        <p:spPr>
          <a:xfrm>
            <a:off x="4655937" y="405931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5E8E23-85F2-49BB-B796-F3BF46E59A3A}"/>
              </a:ext>
            </a:extLst>
          </p:cNvPr>
          <p:cNvSpPr/>
          <p:nvPr/>
        </p:nvSpPr>
        <p:spPr>
          <a:xfrm>
            <a:off x="4849401" y="4384393"/>
            <a:ext cx="914401" cy="341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74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AF7296-9BD2-4255-8594-F4C0D1134098}"/>
              </a:ext>
            </a:extLst>
          </p:cNvPr>
          <p:cNvGrpSpPr/>
          <p:nvPr/>
        </p:nvGrpSpPr>
        <p:grpSpPr>
          <a:xfrm>
            <a:off x="223736" y="1378832"/>
            <a:ext cx="5675619" cy="4567687"/>
            <a:chOff x="237683" y="1459959"/>
            <a:chExt cx="5631727" cy="456768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522C011-24F5-4312-97AA-AC9D674B76E2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070DCFD-08C3-4934-996B-D03339C597E2}"/>
                </a:ext>
              </a:extLst>
            </p:cNvPr>
            <p:cNvSpPr/>
            <p:nvPr/>
          </p:nvSpPr>
          <p:spPr>
            <a:xfrm>
              <a:off x="237683" y="4470853"/>
              <a:ext cx="5623983" cy="1556793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캠핑톡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>
                <a:solidFill>
                  <a:sysClr val="windowText" lastClr="000000"/>
                </a:solidFill>
              </a:rPr>
              <a:t>QnA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513858"/>
              </p:ext>
            </p:extLst>
          </p:nvPr>
        </p:nvGraphicFramePr>
        <p:xfrm>
          <a:off x="6363178" y="876716"/>
          <a:ext cx="5600703" cy="126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목록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제목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이름으로 검색 가능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한페이지당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개로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글쓰기 페이지로 이동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 한 사람만 가능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266599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9728" y="688813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6444" y="804421"/>
            <a:ext cx="5686356" cy="38205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83DF6-9702-4FD5-9411-13743E67E8DD}"/>
              </a:ext>
            </a:extLst>
          </p:cNvPr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65414-2DA0-4825-9041-9684C02DD801}"/>
              </a:ext>
            </a:extLst>
          </p:cNvPr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캠핑톡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F3DF82EA-A437-4EA1-A550-77BA4EDEC60B}"/>
              </a:ext>
            </a:extLst>
          </p:cNvPr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22D27-2135-4A59-8111-23D41325BF20}"/>
              </a:ext>
            </a:extLst>
          </p:cNvPr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812FC5-F4F1-4363-9CD7-242D7EE3369F}"/>
              </a:ext>
            </a:extLst>
          </p:cNvPr>
          <p:cNvSpPr/>
          <p:nvPr/>
        </p:nvSpPr>
        <p:spPr>
          <a:xfrm>
            <a:off x="1705489" y="1629143"/>
            <a:ext cx="518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err="1">
                <a:solidFill>
                  <a:sysClr val="windowText" lastClr="000000"/>
                </a:solidFill>
              </a:rPr>
              <a:t>QnA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3461FCD-DDF5-4EA2-8902-641AE2C30153}"/>
              </a:ext>
            </a:extLst>
          </p:cNvPr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D488A0E-E1DC-4A7F-8ACB-287F5779C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77770"/>
              </p:ext>
            </p:extLst>
          </p:nvPr>
        </p:nvGraphicFramePr>
        <p:xfrm>
          <a:off x="258539" y="2339457"/>
          <a:ext cx="5600704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19674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866230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283583">
                  <a:extLst>
                    <a:ext uri="{9D8B030D-6E8A-4147-A177-3AD203B41FA5}">
                      <a16:colId xmlns:a16="http://schemas.microsoft.com/office/drawing/2014/main" val="169907948"/>
                    </a:ext>
                  </a:extLst>
                </a:gridCol>
                <a:gridCol w="1255025">
                  <a:extLst>
                    <a:ext uri="{9D8B030D-6E8A-4147-A177-3AD203B41FA5}">
                      <a16:colId xmlns:a16="http://schemas.microsoft.com/office/drawing/2014/main" val="3474928625"/>
                    </a:ext>
                  </a:extLst>
                </a:gridCol>
                <a:gridCol w="978252">
                  <a:extLst>
                    <a:ext uri="{9D8B030D-6E8A-4147-A177-3AD203B41FA5}">
                      <a16:colId xmlns:a16="http://schemas.microsoft.com/office/drawing/2014/main" val="2308155148"/>
                    </a:ext>
                  </a:extLst>
                </a:gridCol>
                <a:gridCol w="697940">
                  <a:extLst>
                    <a:ext uri="{9D8B030D-6E8A-4147-A177-3AD203B41FA5}">
                      <a16:colId xmlns:a16="http://schemas.microsoft.com/office/drawing/2014/main" val="280486616"/>
                    </a:ext>
                  </a:extLst>
                </a:gridCol>
              </a:tblGrid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제목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조회수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89892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0294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6334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92446"/>
                  </a:ext>
                </a:extLst>
              </a:tr>
              <a:tr h="256884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4848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E456F2E-484D-4F50-9E63-41484BBAEE56}"/>
              </a:ext>
            </a:extLst>
          </p:cNvPr>
          <p:cNvSpPr/>
          <p:nvPr/>
        </p:nvSpPr>
        <p:spPr>
          <a:xfrm>
            <a:off x="5028764" y="4998429"/>
            <a:ext cx="739302" cy="275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j-ea"/>
                <a:ea typeface="+mj-ea"/>
              </a:rPr>
              <a:t>글쓰기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ECF959-A54F-497E-81DB-614D07309D87}"/>
              </a:ext>
            </a:extLst>
          </p:cNvPr>
          <p:cNvSpPr/>
          <p:nvPr/>
        </p:nvSpPr>
        <p:spPr>
          <a:xfrm>
            <a:off x="4628578" y="486636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4F78D3-3683-44FF-961B-3987FAA2507D}"/>
              </a:ext>
            </a:extLst>
          </p:cNvPr>
          <p:cNvSpPr/>
          <p:nvPr/>
        </p:nvSpPr>
        <p:spPr>
          <a:xfrm>
            <a:off x="4979586" y="4990538"/>
            <a:ext cx="788480" cy="32181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D3D804-B3F5-4120-A09F-55AC01B5A16A}"/>
              </a:ext>
            </a:extLst>
          </p:cNvPr>
          <p:cNvSpPr/>
          <p:nvPr/>
        </p:nvSpPr>
        <p:spPr>
          <a:xfrm>
            <a:off x="4020281" y="2045852"/>
            <a:ext cx="1258858" cy="230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00C05B-6C21-42C5-A312-DE8A63610BBD}"/>
              </a:ext>
            </a:extLst>
          </p:cNvPr>
          <p:cNvSpPr/>
          <p:nvPr/>
        </p:nvSpPr>
        <p:spPr>
          <a:xfrm>
            <a:off x="5324281" y="2054505"/>
            <a:ext cx="534962" cy="2151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검색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8C77D5-2C55-45D2-8D5D-C3B4D1F7FFBE}"/>
              </a:ext>
            </a:extLst>
          </p:cNvPr>
          <p:cNvSpPr txBox="1"/>
          <p:nvPr/>
        </p:nvSpPr>
        <p:spPr>
          <a:xfrm>
            <a:off x="2195868" y="4262052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 &lt;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ko-KR" sz="1000" dirty="0"/>
              <a:t> 2 3 4 5 6 7 8 9 10  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3555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44E136-9E40-491A-B321-9D104E5B0898}"/>
              </a:ext>
            </a:extLst>
          </p:cNvPr>
          <p:cNvGrpSpPr/>
          <p:nvPr/>
        </p:nvGrpSpPr>
        <p:grpSpPr>
          <a:xfrm>
            <a:off x="223736" y="1378832"/>
            <a:ext cx="5675619" cy="4567687"/>
            <a:chOff x="237683" y="1459959"/>
            <a:chExt cx="5631727" cy="456768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093E16-2DA3-47EB-9B45-97D4CD83A256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C88204-C2C1-4B36-9DD0-5B5D278213B2}"/>
                </a:ext>
              </a:extLst>
            </p:cNvPr>
            <p:cNvSpPr/>
            <p:nvPr/>
          </p:nvSpPr>
          <p:spPr>
            <a:xfrm>
              <a:off x="237683" y="4470853"/>
              <a:ext cx="5623983" cy="1556793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0"/>
            <a:ext cx="224452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캠핑톡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>
                <a:solidFill>
                  <a:sysClr val="windowText" lastClr="000000"/>
                </a:solidFill>
              </a:rPr>
              <a:t>QnA</a:t>
            </a:r>
            <a:r>
              <a:rPr lang="ko-KR" altLang="en-US" sz="1600" dirty="0"/>
              <a:t> 글쓰기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351760"/>
              </p:ext>
            </p:extLst>
          </p:nvPr>
        </p:nvGraphicFramePr>
        <p:xfrm>
          <a:off x="6363178" y="876716"/>
          <a:ext cx="5600703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 작성 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 등록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목록 버튼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266599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957530"/>
            <a:ext cx="5667817" cy="66473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83DF6-9702-4FD5-9411-13743E67E8DD}"/>
              </a:ext>
            </a:extLst>
          </p:cNvPr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65414-2DA0-4825-9041-9684C02DD801}"/>
              </a:ext>
            </a:extLst>
          </p:cNvPr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캠핑톡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F3DF82EA-A437-4EA1-A550-77BA4EDEC60B}"/>
              </a:ext>
            </a:extLst>
          </p:cNvPr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22D27-2135-4A59-8111-23D41325BF20}"/>
              </a:ext>
            </a:extLst>
          </p:cNvPr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812FC5-F4F1-4363-9CD7-242D7EE3369F}"/>
              </a:ext>
            </a:extLst>
          </p:cNvPr>
          <p:cNvSpPr/>
          <p:nvPr/>
        </p:nvSpPr>
        <p:spPr>
          <a:xfrm>
            <a:off x="1705489" y="1629143"/>
            <a:ext cx="5180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err="1">
                <a:solidFill>
                  <a:sysClr val="windowText" lastClr="000000"/>
                </a:solidFill>
              </a:rPr>
              <a:t>QnA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3461FCD-DDF5-4EA2-8902-641AE2C30153}"/>
              </a:ext>
            </a:extLst>
          </p:cNvPr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D488A0E-E1DC-4A7F-8ACB-287F5779C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25300"/>
              </p:ext>
            </p:extLst>
          </p:nvPr>
        </p:nvGraphicFramePr>
        <p:xfrm>
          <a:off x="249270" y="2068893"/>
          <a:ext cx="5600702" cy="1629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224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4867478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</a:tblGrid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200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108093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여기가 </a:t>
                      </a: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맞죠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340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9B4256-959C-4CEF-A067-330ECE9C74E5}"/>
              </a:ext>
            </a:extLst>
          </p:cNvPr>
          <p:cNvSpPr/>
          <p:nvPr/>
        </p:nvSpPr>
        <p:spPr>
          <a:xfrm>
            <a:off x="4429169" y="4020024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3768F6-2FEB-4F60-9543-0C0C14DC3267}"/>
              </a:ext>
            </a:extLst>
          </p:cNvPr>
          <p:cNvSpPr/>
          <p:nvPr/>
        </p:nvSpPr>
        <p:spPr>
          <a:xfrm>
            <a:off x="5232978" y="4020024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등록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3E8DFF-33E4-422E-BE57-CFBDE465999D}"/>
              </a:ext>
            </a:extLst>
          </p:cNvPr>
          <p:cNvSpPr/>
          <p:nvPr/>
        </p:nvSpPr>
        <p:spPr>
          <a:xfrm>
            <a:off x="3907159" y="374334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4B755D-E8B0-4216-AAB3-825534ED472E}"/>
              </a:ext>
            </a:extLst>
          </p:cNvPr>
          <p:cNvSpPr/>
          <p:nvPr/>
        </p:nvSpPr>
        <p:spPr>
          <a:xfrm>
            <a:off x="4263992" y="4008835"/>
            <a:ext cx="1662364" cy="2640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A855B0-317F-4172-9103-9FD1E9A381A0}"/>
              </a:ext>
            </a:extLst>
          </p:cNvPr>
          <p:cNvSpPr/>
          <p:nvPr/>
        </p:nvSpPr>
        <p:spPr>
          <a:xfrm>
            <a:off x="206444" y="2016538"/>
            <a:ext cx="5686356" cy="172681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735" y="1737551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3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44E136-9E40-491A-B321-9D104E5B0898}"/>
              </a:ext>
            </a:extLst>
          </p:cNvPr>
          <p:cNvGrpSpPr/>
          <p:nvPr/>
        </p:nvGrpSpPr>
        <p:grpSpPr>
          <a:xfrm>
            <a:off x="223736" y="1378832"/>
            <a:ext cx="5675619" cy="4567687"/>
            <a:chOff x="237683" y="1459959"/>
            <a:chExt cx="5631727" cy="456768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093E16-2DA3-47EB-9B45-97D4CD83A256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C88204-C2C1-4B36-9DD0-5B5D278213B2}"/>
                </a:ext>
              </a:extLst>
            </p:cNvPr>
            <p:cNvSpPr/>
            <p:nvPr/>
          </p:nvSpPr>
          <p:spPr>
            <a:xfrm>
              <a:off x="237683" y="4470853"/>
              <a:ext cx="5623983" cy="1556793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0"/>
            <a:ext cx="244971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캠핑톡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>
                <a:solidFill>
                  <a:sysClr val="windowText" lastClr="000000"/>
                </a:solidFill>
              </a:rPr>
              <a:t>QnA</a:t>
            </a:r>
            <a:r>
              <a:rPr lang="ko-KR" altLang="en-US" sz="1600" dirty="0"/>
              <a:t> 세부내용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6363178" y="876716"/>
          <a:ext cx="5600703" cy="166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1. </a:t>
                      </a:r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세부내용 확인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2.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목록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목록으로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삭제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세부내용 삭제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수정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세부내용 글 수정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댓글 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266599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957530"/>
            <a:ext cx="5667817" cy="66473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9728" y="688813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6444" y="804421"/>
            <a:ext cx="5686356" cy="351357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83DF6-9702-4FD5-9411-13743E67E8DD}"/>
              </a:ext>
            </a:extLst>
          </p:cNvPr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65414-2DA0-4825-9041-9684C02DD801}"/>
              </a:ext>
            </a:extLst>
          </p:cNvPr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캠핑톡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F3DF82EA-A437-4EA1-A550-77BA4EDEC60B}"/>
              </a:ext>
            </a:extLst>
          </p:cNvPr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22D27-2135-4A59-8111-23D41325BF20}"/>
              </a:ext>
            </a:extLst>
          </p:cNvPr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812FC5-F4F1-4363-9CD7-242D7EE3369F}"/>
              </a:ext>
            </a:extLst>
          </p:cNvPr>
          <p:cNvSpPr/>
          <p:nvPr/>
        </p:nvSpPr>
        <p:spPr>
          <a:xfrm>
            <a:off x="1705489" y="1629143"/>
            <a:ext cx="5180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err="1">
                <a:solidFill>
                  <a:sysClr val="windowText" lastClr="000000"/>
                </a:solidFill>
              </a:rPr>
              <a:t>QnA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3461FCD-DDF5-4EA2-8902-641AE2C30153}"/>
              </a:ext>
            </a:extLst>
          </p:cNvPr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D488A0E-E1DC-4A7F-8ACB-287F5779C6DD}"/>
              </a:ext>
            </a:extLst>
          </p:cNvPr>
          <p:cNvGraphicFramePr>
            <a:graphicFrameLocks noGrp="1"/>
          </p:cNvGraphicFramePr>
          <p:nvPr/>
        </p:nvGraphicFramePr>
        <p:xfrm>
          <a:off x="249270" y="2068893"/>
          <a:ext cx="5600702" cy="19038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224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2042808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060170">
                  <a:extLst>
                    <a:ext uri="{9D8B030D-6E8A-4147-A177-3AD203B41FA5}">
                      <a16:colId xmlns:a16="http://schemas.microsoft.com/office/drawing/2014/main" val="3432336223"/>
                    </a:ext>
                  </a:extLst>
                </a:gridCol>
                <a:gridCol w="1764500">
                  <a:extLst>
                    <a:ext uri="{9D8B030D-6E8A-4147-A177-3AD203B41FA5}">
                      <a16:colId xmlns:a16="http://schemas.microsoft.com/office/drawing/2014/main" val="2808175017"/>
                    </a:ext>
                  </a:extLst>
                </a:gridCol>
              </a:tblGrid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2005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1080937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여기가 </a:t>
                      </a: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맞죠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340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87A0CE8-7CF9-4B8E-ABBD-158883241D61}"/>
              </a:ext>
            </a:extLst>
          </p:cNvPr>
          <p:cNvSpPr/>
          <p:nvPr/>
        </p:nvSpPr>
        <p:spPr>
          <a:xfrm>
            <a:off x="257049" y="4355592"/>
            <a:ext cx="5583410" cy="611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9E482D-B5E1-4933-AA21-EC70840D40D6}"/>
              </a:ext>
            </a:extLst>
          </p:cNvPr>
          <p:cNvSpPr/>
          <p:nvPr/>
        </p:nvSpPr>
        <p:spPr>
          <a:xfrm>
            <a:off x="3629651" y="4013440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목록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9B4256-959C-4CEF-A067-330ECE9C74E5}"/>
              </a:ext>
            </a:extLst>
          </p:cNvPr>
          <p:cNvSpPr/>
          <p:nvPr/>
        </p:nvSpPr>
        <p:spPr>
          <a:xfrm>
            <a:off x="5223599" y="4020024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11D597-18D7-4BD3-9AA9-3CEDFF1D299F}"/>
              </a:ext>
            </a:extLst>
          </p:cNvPr>
          <p:cNvSpPr/>
          <p:nvPr/>
        </p:nvSpPr>
        <p:spPr>
          <a:xfrm>
            <a:off x="4711701" y="4355591"/>
            <a:ext cx="1146052" cy="6118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글쓰기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3768F6-2FEB-4F60-9543-0C0C14DC3267}"/>
              </a:ext>
            </a:extLst>
          </p:cNvPr>
          <p:cNvSpPr/>
          <p:nvPr/>
        </p:nvSpPr>
        <p:spPr>
          <a:xfrm>
            <a:off x="4426625" y="4020024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삭제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0DF17E-F61E-4752-B013-0015A3F9CCE7}"/>
              </a:ext>
            </a:extLst>
          </p:cNvPr>
          <p:cNvSpPr txBox="1"/>
          <p:nvPr/>
        </p:nvSpPr>
        <p:spPr>
          <a:xfrm>
            <a:off x="282372" y="4439129"/>
            <a:ext cx="15030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이곳은 댓글을 다는 곳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3E8DFF-33E4-422E-BE57-CFBDE465999D}"/>
              </a:ext>
            </a:extLst>
          </p:cNvPr>
          <p:cNvSpPr/>
          <p:nvPr/>
        </p:nvSpPr>
        <p:spPr>
          <a:xfrm>
            <a:off x="-18374" y="419281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4B755D-E8B0-4216-AAB3-825534ED472E}"/>
              </a:ext>
            </a:extLst>
          </p:cNvPr>
          <p:cNvSpPr/>
          <p:nvPr/>
        </p:nvSpPr>
        <p:spPr>
          <a:xfrm>
            <a:off x="257049" y="4318000"/>
            <a:ext cx="5667817" cy="8893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23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F45246-4EBA-4CF5-AD22-BF52B00AF5B5}"/>
              </a:ext>
            </a:extLst>
          </p:cNvPr>
          <p:cNvGrpSpPr/>
          <p:nvPr/>
        </p:nvGrpSpPr>
        <p:grpSpPr>
          <a:xfrm>
            <a:off x="223736" y="1378832"/>
            <a:ext cx="5675619" cy="4567687"/>
            <a:chOff x="237683" y="1459959"/>
            <a:chExt cx="5631727" cy="456768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B67877-EF73-41D7-B883-E646C25AC33C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AB16E8-9F9E-4F5D-88E8-0B6D6B5E2C9B}"/>
                </a:ext>
              </a:extLst>
            </p:cNvPr>
            <p:cNvSpPr/>
            <p:nvPr/>
          </p:nvSpPr>
          <p:spPr>
            <a:xfrm>
              <a:off x="237683" y="4470853"/>
              <a:ext cx="5623983" cy="1556793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캠핑톡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캠핑후기</a:t>
            </a:r>
            <a:r>
              <a:rPr lang="en-US" altLang="ko-KR" sz="1600" dirty="0"/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83DF6-9702-4FD5-9411-13743E67E8DD}"/>
              </a:ext>
            </a:extLst>
          </p:cNvPr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65414-2DA0-4825-9041-9684C02DD801}"/>
              </a:ext>
            </a:extLst>
          </p:cNvPr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캠핑톡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F3DF82EA-A437-4EA1-A550-77BA4EDEC60B}"/>
              </a:ext>
            </a:extLst>
          </p:cNvPr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22D27-2135-4A59-8111-23D41325BF20}"/>
              </a:ext>
            </a:extLst>
          </p:cNvPr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812FC5-F4F1-4363-9CD7-242D7EE3369F}"/>
              </a:ext>
            </a:extLst>
          </p:cNvPr>
          <p:cNvSpPr/>
          <p:nvPr/>
        </p:nvSpPr>
        <p:spPr>
          <a:xfrm>
            <a:off x="1538778" y="1629143"/>
            <a:ext cx="8515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캠핑후기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3461FCD-DDF5-4EA2-8902-641AE2C30153}"/>
              </a:ext>
            </a:extLst>
          </p:cNvPr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D488A0E-E1DC-4A7F-8ACB-287F5779C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03221"/>
              </p:ext>
            </p:extLst>
          </p:nvPr>
        </p:nvGraphicFramePr>
        <p:xfrm>
          <a:off x="258539" y="2339457"/>
          <a:ext cx="5600704" cy="27692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19674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866230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283583">
                  <a:extLst>
                    <a:ext uri="{9D8B030D-6E8A-4147-A177-3AD203B41FA5}">
                      <a16:colId xmlns:a16="http://schemas.microsoft.com/office/drawing/2014/main" val="169907948"/>
                    </a:ext>
                  </a:extLst>
                </a:gridCol>
                <a:gridCol w="1255025">
                  <a:extLst>
                    <a:ext uri="{9D8B030D-6E8A-4147-A177-3AD203B41FA5}">
                      <a16:colId xmlns:a16="http://schemas.microsoft.com/office/drawing/2014/main" val="3474928625"/>
                    </a:ext>
                  </a:extLst>
                </a:gridCol>
                <a:gridCol w="978252">
                  <a:extLst>
                    <a:ext uri="{9D8B030D-6E8A-4147-A177-3AD203B41FA5}">
                      <a16:colId xmlns:a16="http://schemas.microsoft.com/office/drawing/2014/main" val="2308155148"/>
                    </a:ext>
                  </a:extLst>
                </a:gridCol>
                <a:gridCol w="697940">
                  <a:extLst>
                    <a:ext uri="{9D8B030D-6E8A-4147-A177-3AD203B41FA5}">
                      <a16:colId xmlns:a16="http://schemas.microsoft.com/office/drawing/2014/main" val="280486616"/>
                    </a:ext>
                  </a:extLst>
                </a:gridCol>
              </a:tblGrid>
              <a:tr h="263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제목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조회수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89892"/>
                  </a:ext>
                </a:extLst>
              </a:tr>
              <a:tr h="35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0294"/>
                  </a:ext>
                </a:extLst>
              </a:tr>
              <a:tr h="35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35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35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35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6334"/>
                  </a:ext>
                </a:extLst>
              </a:tr>
              <a:tr h="35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92446"/>
                  </a:ext>
                </a:extLst>
              </a:tr>
              <a:tr h="356420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90364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EE238F-9D99-49F6-9234-65D005E213A0}"/>
              </a:ext>
            </a:extLst>
          </p:cNvPr>
          <p:cNvSpPr/>
          <p:nvPr/>
        </p:nvSpPr>
        <p:spPr>
          <a:xfrm>
            <a:off x="3999149" y="2061911"/>
            <a:ext cx="1258858" cy="230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7DDE07-9147-42A5-8086-2412DA5738F8}"/>
              </a:ext>
            </a:extLst>
          </p:cNvPr>
          <p:cNvSpPr/>
          <p:nvPr/>
        </p:nvSpPr>
        <p:spPr>
          <a:xfrm>
            <a:off x="5303149" y="2070564"/>
            <a:ext cx="534962" cy="2151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검색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CC0FD2-3101-4443-A182-11ADF304A015}"/>
              </a:ext>
            </a:extLst>
          </p:cNvPr>
          <p:cNvSpPr/>
          <p:nvPr/>
        </p:nvSpPr>
        <p:spPr>
          <a:xfrm>
            <a:off x="18534" y="1883801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1BA7C3-F86E-4C25-8C29-FD29DE55B1AF}"/>
              </a:ext>
            </a:extLst>
          </p:cNvPr>
          <p:cNvSpPr/>
          <p:nvPr/>
        </p:nvSpPr>
        <p:spPr>
          <a:xfrm>
            <a:off x="258539" y="2061910"/>
            <a:ext cx="5686356" cy="316694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6C340647-516A-46A2-8AC6-6E5091287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33100"/>
              </p:ext>
            </p:extLst>
          </p:nvPr>
        </p:nvGraphicFramePr>
        <p:xfrm>
          <a:off x="6363178" y="876716"/>
          <a:ext cx="5600703" cy="126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공지사항 리스트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제목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이름으로 검색 가능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한페이지당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개로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266599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권한이 인증된 사용자 이상인 경우에만 글쓰기 버튼이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4552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E456F2E-484D-4F50-9E63-41484BBAEE56}"/>
              </a:ext>
            </a:extLst>
          </p:cNvPr>
          <p:cNvSpPr/>
          <p:nvPr/>
        </p:nvSpPr>
        <p:spPr>
          <a:xfrm>
            <a:off x="5028764" y="5162054"/>
            <a:ext cx="739302" cy="275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j-ea"/>
                <a:ea typeface="+mj-ea"/>
              </a:rPr>
              <a:t>글쓰기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ECF959-A54F-497E-81DB-614D07309D87}"/>
              </a:ext>
            </a:extLst>
          </p:cNvPr>
          <p:cNvSpPr/>
          <p:nvPr/>
        </p:nvSpPr>
        <p:spPr>
          <a:xfrm>
            <a:off x="4628578" y="4991492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4F78D3-3683-44FF-961B-3987FAA2507D}"/>
              </a:ext>
            </a:extLst>
          </p:cNvPr>
          <p:cNvSpPr/>
          <p:nvPr/>
        </p:nvSpPr>
        <p:spPr>
          <a:xfrm>
            <a:off x="4979586" y="5154163"/>
            <a:ext cx="788480" cy="32181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A7ECA7-CF78-4515-A98A-8A1025A395D0}"/>
              </a:ext>
            </a:extLst>
          </p:cNvPr>
          <p:cNvSpPr txBox="1"/>
          <p:nvPr/>
        </p:nvSpPr>
        <p:spPr>
          <a:xfrm>
            <a:off x="2195868" y="4805484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 &lt;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ko-KR" sz="1000" dirty="0"/>
              <a:t> 2 3 4 5 6 7 8 9 10  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5225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44E136-9E40-491A-B321-9D104E5B0898}"/>
              </a:ext>
            </a:extLst>
          </p:cNvPr>
          <p:cNvGrpSpPr/>
          <p:nvPr/>
        </p:nvGrpSpPr>
        <p:grpSpPr>
          <a:xfrm>
            <a:off x="223736" y="1378832"/>
            <a:ext cx="5675619" cy="4567687"/>
            <a:chOff x="237683" y="1459959"/>
            <a:chExt cx="5631727" cy="456768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093E16-2DA3-47EB-9B45-97D4CD83A256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C88204-C2C1-4B36-9DD0-5B5D278213B2}"/>
                </a:ext>
              </a:extLst>
            </p:cNvPr>
            <p:cNvSpPr/>
            <p:nvPr/>
          </p:nvSpPr>
          <p:spPr>
            <a:xfrm>
              <a:off x="237683" y="4470853"/>
              <a:ext cx="5623983" cy="1556793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0"/>
            <a:ext cx="265329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캠핑톡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캠핑후기 글쓰기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01726"/>
              </p:ext>
            </p:extLst>
          </p:nvPr>
        </p:nvGraphicFramePr>
        <p:xfrm>
          <a:off x="6363178" y="876716"/>
          <a:ext cx="5600703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캠핑후기</a:t>
                      </a:r>
                      <a:r>
                        <a:rPr lang="en-US" altLang="ko-KR" sz="13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 작성 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 등록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목록 버튼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266599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957530"/>
            <a:ext cx="5667817" cy="66473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83DF6-9702-4FD5-9411-13743E67E8DD}"/>
              </a:ext>
            </a:extLst>
          </p:cNvPr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65414-2DA0-4825-9041-9684C02DD801}"/>
              </a:ext>
            </a:extLst>
          </p:cNvPr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캠핑톡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F3DF82EA-A437-4EA1-A550-77BA4EDEC60B}"/>
              </a:ext>
            </a:extLst>
          </p:cNvPr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22D27-2135-4A59-8111-23D41325BF20}"/>
              </a:ext>
            </a:extLst>
          </p:cNvPr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3461FCD-DDF5-4EA2-8902-641AE2C30153}"/>
              </a:ext>
            </a:extLst>
          </p:cNvPr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D488A0E-E1DC-4A7F-8ACB-287F5779C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114473"/>
              </p:ext>
            </p:extLst>
          </p:nvPr>
        </p:nvGraphicFramePr>
        <p:xfrm>
          <a:off x="249270" y="2068893"/>
          <a:ext cx="5600702" cy="1629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224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4867478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</a:tblGrid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후기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200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108093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캠핑은 즐거워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~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너도 그렇지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340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9B4256-959C-4CEF-A067-330ECE9C74E5}"/>
              </a:ext>
            </a:extLst>
          </p:cNvPr>
          <p:cNvSpPr/>
          <p:nvPr/>
        </p:nvSpPr>
        <p:spPr>
          <a:xfrm>
            <a:off x="4429169" y="4020024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3768F6-2FEB-4F60-9543-0C0C14DC3267}"/>
              </a:ext>
            </a:extLst>
          </p:cNvPr>
          <p:cNvSpPr/>
          <p:nvPr/>
        </p:nvSpPr>
        <p:spPr>
          <a:xfrm>
            <a:off x="5232978" y="4020024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등록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3E8DFF-33E4-422E-BE57-CFBDE465999D}"/>
              </a:ext>
            </a:extLst>
          </p:cNvPr>
          <p:cNvSpPr/>
          <p:nvPr/>
        </p:nvSpPr>
        <p:spPr>
          <a:xfrm>
            <a:off x="3907159" y="374334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4B755D-E8B0-4216-AAB3-825534ED472E}"/>
              </a:ext>
            </a:extLst>
          </p:cNvPr>
          <p:cNvSpPr/>
          <p:nvPr/>
        </p:nvSpPr>
        <p:spPr>
          <a:xfrm>
            <a:off x="4263992" y="4008835"/>
            <a:ext cx="1662364" cy="2640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A855B0-317F-4172-9103-9FD1E9A381A0}"/>
              </a:ext>
            </a:extLst>
          </p:cNvPr>
          <p:cNvSpPr/>
          <p:nvPr/>
        </p:nvSpPr>
        <p:spPr>
          <a:xfrm>
            <a:off x="206444" y="2016538"/>
            <a:ext cx="5686356" cy="172681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735" y="1737551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D17A01-3D81-4EBF-8E40-479ECD2FE91C}"/>
              </a:ext>
            </a:extLst>
          </p:cNvPr>
          <p:cNvSpPr/>
          <p:nvPr/>
        </p:nvSpPr>
        <p:spPr>
          <a:xfrm>
            <a:off x="1538778" y="1629143"/>
            <a:ext cx="8515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캠핑후기</a:t>
            </a:r>
          </a:p>
        </p:txBody>
      </p:sp>
    </p:spTree>
    <p:extLst>
      <p:ext uri="{BB962C8B-B14F-4D97-AF65-F5344CB8AC3E}">
        <p14:creationId xmlns:p14="http://schemas.microsoft.com/office/powerpoint/2010/main" val="191727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928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/>
              <a:t>메인화면</a:t>
            </a:r>
            <a:endParaRPr lang="en-US" altLang="ko-KR" sz="2500" b="1" dirty="0"/>
          </a:p>
          <a:p>
            <a:r>
              <a:rPr lang="en-US" altLang="ko-KR" sz="2500" b="1" dirty="0"/>
              <a:t>   </a:t>
            </a:r>
            <a:r>
              <a:rPr lang="en-US" altLang="ko-KR" sz="1500" b="1" dirty="0"/>
              <a:t>- </a:t>
            </a:r>
            <a:r>
              <a:rPr lang="ko-KR" altLang="en-US" sz="1500" b="1" dirty="0" err="1"/>
              <a:t>메인화면</a:t>
            </a:r>
            <a:r>
              <a:rPr lang="ko-KR" altLang="en-US" sz="1500" b="1" dirty="0"/>
              <a:t> 구성</a:t>
            </a:r>
            <a:endParaRPr lang="en-US" altLang="ko-KR" sz="1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48799" y="982598"/>
            <a:ext cx="3368309" cy="5648238"/>
            <a:chOff x="0" y="860512"/>
            <a:chExt cx="6921501" cy="12070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r="5960"/>
            <a:stretch/>
          </p:blipFill>
          <p:spPr>
            <a:xfrm>
              <a:off x="0" y="860512"/>
              <a:ext cx="6921500" cy="270859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r="3036"/>
            <a:stretch/>
          </p:blipFill>
          <p:spPr>
            <a:xfrm>
              <a:off x="1" y="3569110"/>
              <a:ext cx="6921500" cy="308501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r="4646"/>
            <a:stretch/>
          </p:blipFill>
          <p:spPr>
            <a:xfrm>
              <a:off x="12585" y="6654123"/>
              <a:ext cx="6908916" cy="314570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r="3036"/>
            <a:stretch/>
          </p:blipFill>
          <p:spPr>
            <a:xfrm>
              <a:off x="1" y="9739136"/>
              <a:ext cx="6921500" cy="3191671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348799" y="1791041"/>
            <a:ext cx="400501" cy="2155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699" y="148842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787199" y="2864102"/>
            <a:ext cx="400501" cy="2155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8799" y="4506956"/>
            <a:ext cx="400501" cy="2155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7198" y="6018256"/>
            <a:ext cx="400501" cy="2155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95098" y="266984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949" y="4124884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347778"/>
              </p:ext>
            </p:extLst>
          </p:nvPr>
        </p:nvGraphicFramePr>
        <p:xfrm>
          <a:off x="5401800" y="876716"/>
          <a:ext cx="6562082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2781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82930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93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 버튼 클릭 시 해당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테마별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지도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45C03D-7A21-4BAE-9913-9ACBF8A7C645}"/>
              </a:ext>
            </a:extLst>
          </p:cNvPr>
          <p:cNvSpPr/>
          <p:nvPr/>
        </p:nvSpPr>
        <p:spPr>
          <a:xfrm>
            <a:off x="2616265" y="5621235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43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15610-04A7-46A7-B2B5-08EA78C5972E}"/>
              </a:ext>
            </a:extLst>
          </p:cNvPr>
          <p:cNvGrpSpPr/>
          <p:nvPr/>
        </p:nvGrpSpPr>
        <p:grpSpPr>
          <a:xfrm>
            <a:off x="223736" y="1378832"/>
            <a:ext cx="5675619" cy="4567687"/>
            <a:chOff x="237683" y="1459959"/>
            <a:chExt cx="5631727" cy="456768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AA14352-703A-4F1D-A684-5ED4A5BEAED8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E3F0F3F-3B9E-49ED-B4AA-9768C46843FE}"/>
                </a:ext>
              </a:extLst>
            </p:cNvPr>
            <p:cNvSpPr/>
            <p:nvPr/>
          </p:nvSpPr>
          <p:spPr>
            <a:xfrm>
              <a:off x="237683" y="4470853"/>
              <a:ext cx="5623983" cy="1556793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0"/>
            <a:ext cx="285847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캠핑톡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캠핑후기 세부내용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57659"/>
              </p:ext>
            </p:extLst>
          </p:nvPr>
        </p:nvGraphicFramePr>
        <p:xfrm>
          <a:off x="6363178" y="876716"/>
          <a:ext cx="5600703" cy="166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1.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캠핑후기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세부내용 확인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2.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목록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캠핑후기 목록으로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삭제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세부내용 삭제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수정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세부내용 글 수정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댓글 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266599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957530"/>
            <a:ext cx="5667817" cy="66473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9728" y="688813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6444" y="804421"/>
            <a:ext cx="5686356" cy="351357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83DF6-9702-4FD5-9411-13743E67E8DD}"/>
              </a:ext>
            </a:extLst>
          </p:cNvPr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65414-2DA0-4825-9041-9684C02DD801}"/>
              </a:ext>
            </a:extLst>
          </p:cNvPr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캠핑톡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오각형 6">
            <a:extLst>
              <a:ext uri="{FF2B5EF4-FFF2-40B4-BE49-F238E27FC236}">
                <a16:creationId xmlns:a16="http://schemas.microsoft.com/office/drawing/2014/main" id="{F3DF82EA-A437-4EA1-A550-77BA4EDEC60B}"/>
              </a:ext>
            </a:extLst>
          </p:cNvPr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22D27-2135-4A59-8111-23D41325BF20}"/>
              </a:ext>
            </a:extLst>
          </p:cNvPr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3461FCD-DDF5-4EA2-8902-641AE2C30153}"/>
              </a:ext>
            </a:extLst>
          </p:cNvPr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D488A0E-E1DC-4A7F-8ACB-287F5779C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97269"/>
              </p:ext>
            </p:extLst>
          </p:nvPr>
        </p:nvGraphicFramePr>
        <p:xfrm>
          <a:off x="249270" y="2068893"/>
          <a:ext cx="5600702" cy="19038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224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2042808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060170">
                  <a:extLst>
                    <a:ext uri="{9D8B030D-6E8A-4147-A177-3AD203B41FA5}">
                      <a16:colId xmlns:a16="http://schemas.microsoft.com/office/drawing/2014/main" val="3432336223"/>
                    </a:ext>
                  </a:extLst>
                </a:gridCol>
                <a:gridCol w="1764500">
                  <a:extLst>
                    <a:ext uri="{9D8B030D-6E8A-4147-A177-3AD203B41FA5}">
                      <a16:colId xmlns:a16="http://schemas.microsoft.com/office/drawing/2014/main" val="2808175017"/>
                    </a:ext>
                  </a:extLst>
                </a:gridCol>
              </a:tblGrid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후기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2005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1080937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캠핑은 즐거워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~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너도 그렇지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340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87A0CE8-7CF9-4B8E-ABBD-158883241D61}"/>
              </a:ext>
            </a:extLst>
          </p:cNvPr>
          <p:cNvSpPr/>
          <p:nvPr/>
        </p:nvSpPr>
        <p:spPr>
          <a:xfrm>
            <a:off x="257049" y="4355592"/>
            <a:ext cx="5583410" cy="611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9E482D-B5E1-4933-AA21-EC70840D40D6}"/>
              </a:ext>
            </a:extLst>
          </p:cNvPr>
          <p:cNvSpPr/>
          <p:nvPr/>
        </p:nvSpPr>
        <p:spPr>
          <a:xfrm>
            <a:off x="3629651" y="4013440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목록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9B4256-959C-4CEF-A067-330ECE9C74E5}"/>
              </a:ext>
            </a:extLst>
          </p:cNvPr>
          <p:cNvSpPr/>
          <p:nvPr/>
        </p:nvSpPr>
        <p:spPr>
          <a:xfrm>
            <a:off x="5223599" y="4020024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11D597-18D7-4BD3-9AA9-3CEDFF1D299F}"/>
              </a:ext>
            </a:extLst>
          </p:cNvPr>
          <p:cNvSpPr/>
          <p:nvPr/>
        </p:nvSpPr>
        <p:spPr>
          <a:xfrm>
            <a:off x="4711701" y="4355591"/>
            <a:ext cx="1146052" cy="6118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글쓰기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3768F6-2FEB-4F60-9543-0C0C14DC3267}"/>
              </a:ext>
            </a:extLst>
          </p:cNvPr>
          <p:cNvSpPr/>
          <p:nvPr/>
        </p:nvSpPr>
        <p:spPr>
          <a:xfrm>
            <a:off x="4426625" y="4020024"/>
            <a:ext cx="616860" cy="2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삭제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0DF17E-F61E-4752-B013-0015A3F9CCE7}"/>
              </a:ext>
            </a:extLst>
          </p:cNvPr>
          <p:cNvSpPr txBox="1"/>
          <p:nvPr/>
        </p:nvSpPr>
        <p:spPr>
          <a:xfrm>
            <a:off x="282372" y="4439129"/>
            <a:ext cx="15030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이곳은 댓글을 다는 곳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3E8DFF-33E4-422E-BE57-CFBDE465999D}"/>
              </a:ext>
            </a:extLst>
          </p:cNvPr>
          <p:cNvSpPr/>
          <p:nvPr/>
        </p:nvSpPr>
        <p:spPr>
          <a:xfrm>
            <a:off x="-18374" y="419281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4B755D-E8B0-4216-AAB3-825534ED472E}"/>
              </a:ext>
            </a:extLst>
          </p:cNvPr>
          <p:cNvSpPr/>
          <p:nvPr/>
        </p:nvSpPr>
        <p:spPr>
          <a:xfrm>
            <a:off x="257049" y="4318000"/>
            <a:ext cx="5667817" cy="8893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191440-FFE0-4C39-8FEE-C9E36B3E2395}"/>
              </a:ext>
            </a:extLst>
          </p:cNvPr>
          <p:cNvSpPr/>
          <p:nvPr/>
        </p:nvSpPr>
        <p:spPr>
          <a:xfrm>
            <a:off x="1538778" y="1629143"/>
            <a:ext cx="8515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캠핑후기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603128-A784-48E4-A805-B89A0A1C1781}"/>
              </a:ext>
            </a:extLst>
          </p:cNvPr>
          <p:cNvSpPr/>
          <p:nvPr/>
        </p:nvSpPr>
        <p:spPr>
          <a:xfrm>
            <a:off x="11279078" y="6329873"/>
            <a:ext cx="518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797467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9CDB41-98B2-466A-A93A-3A3EFA6CF397}"/>
              </a:ext>
            </a:extLst>
          </p:cNvPr>
          <p:cNvGrpSpPr/>
          <p:nvPr/>
        </p:nvGrpSpPr>
        <p:grpSpPr>
          <a:xfrm>
            <a:off x="223736" y="1378832"/>
            <a:ext cx="5675619" cy="4567687"/>
            <a:chOff x="237683" y="1459959"/>
            <a:chExt cx="5631727" cy="456768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FD73BB-6AF5-4C1E-A7DB-9ABD1F05E225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60F35C8-BF35-47EA-9742-6E2830E7ED8D}"/>
                </a:ext>
              </a:extLst>
            </p:cNvPr>
            <p:cNvSpPr/>
            <p:nvPr/>
          </p:nvSpPr>
          <p:spPr>
            <a:xfrm>
              <a:off x="237683" y="4470853"/>
              <a:ext cx="5623983" cy="1556793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0"/>
            <a:ext cx="285847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캠핑톡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캠핑후기 세부내용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84190"/>
              </p:ext>
            </p:extLst>
          </p:nvPr>
        </p:nvGraphicFramePr>
        <p:xfrm>
          <a:off x="6363178" y="876716"/>
          <a:ext cx="5600703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425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975278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댓글기능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 내용 글쓰기 누를 경우 댓글 추가 및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대댓글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기능 추가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266599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댓글에 대한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대댓글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4977515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957530"/>
            <a:ext cx="5667817" cy="66473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17757" y="1172548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6444" y="1519285"/>
            <a:ext cx="5686356" cy="611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7A0CE8-7CF9-4B8E-ABBD-158883241D61}"/>
              </a:ext>
            </a:extLst>
          </p:cNvPr>
          <p:cNvSpPr/>
          <p:nvPr/>
        </p:nvSpPr>
        <p:spPr>
          <a:xfrm>
            <a:off x="257049" y="1567179"/>
            <a:ext cx="5583410" cy="611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11D597-18D7-4BD3-9AA9-3CEDFF1D299F}"/>
              </a:ext>
            </a:extLst>
          </p:cNvPr>
          <p:cNvSpPr/>
          <p:nvPr/>
        </p:nvSpPr>
        <p:spPr>
          <a:xfrm>
            <a:off x="4711701" y="1567178"/>
            <a:ext cx="1146052" cy="6118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글쓰기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0DF17E-F61E-4752-B013-0015A3F9CCE7}"/>
              </a:ext>
            </a:extLst>
          </p:cNvPr>
          <p:cNvSpPr txBox="1"/>
          <p:nvPr/>
        </p:nvSpPr>
        <p:spPr>
          <a:xfrm>
            <a:off x="282372" y="1650716"/>
            <a:ext cx="15030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이곳은 댓글을 다는 곳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A69A1C-8F53-41D1-A0BB-599076970CA6}"/>
              </a:ext>
            </a:extLst>
          </p:cNvPr>
          <p:cNvSpPr/>
          <p:nvPr/>
        </p:nvSpPr>
        <p:spPr>
          <a:xfrm>
            <a:off x="274343" y="2402253"/>
            <a:ext cx="5583410" cy="611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831CBE-9BE9-40EE-B3E8-D8A9204B89A0}"/>
              </a:ext>
            </a:extLst>
          </p:cNvPr>
          <p:cNvSpPr/>
          <p:nvPr/>
        </p:nvSpPr>
        <p:spPr>
          <a:xfrm>
            <a:off x="282372" y="3058634"/>
            <a:ext cx="5583410" cy="15193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573BC-705F-4047-B955-5F400FF51BE7}"/>
              </a:ext>
            </a:extLst>
          </p:cNvPr>
          <p:cNvSpPr txBox="1"/>
          <p:nvPr/>
        </p:nvSpPr>
        <p:spPr>
          <a:xfrm>
            <a:off x="4711700" y="2776091"/>
            <a:ext cx="12317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삭제 수정 글쓰기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88AFB8-2DA6-472B-9559-0532FEB56C88}"/>
              </a:ext>
            </a:extLst>
          </p:cNvPr>
          <p:cNvSpPr txBox="1"/>
          <p:nvPr/>
        </p:nvSpPr>
        <p:spPr>
          <a:xfrm>
            <a:off x="282372" y="2477941"/>
            <a:ext cx="32242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이건 댓글이지요</a:t>
            </a:r>
            <a:r>
              <a:rPr lang="en-US" altLang="ko-KR" sz="1000" dirty="0">
                <a:solidFill>
                  <a:schemeClr val="tx1"/>
                </a:solidFill>
              </a:rPr>
              <a:t>~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0D1194-9BE9-48AB-B3AE-02443D778930}"/>
              </a:ext>
            </a:extLst>
          </p:cNvPr>
          <p:cNvSpPr txBox="1"/>
          <p:nvPr/>
        </p:nvSpPr>
        <p:spPr>
          <a:xfrm>
            <a:off x="4007674" y="2505640"/>
            <a:ext cx="18043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유저</a:t>
            </a:r>
            <a:r>
              <a:rPr lang="en-US" altLang="ko-KR" sz="1000" dirty="0">
                <a:solidFill>
                  <a:schemeClr val="tx1"/>
                </a:solidFill>
              </a:rPr>
              <a:t>1  2022/03/16 12:00:00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11F7F8-8F95-4C42-A8E0-9BF66DAB6EB5}"/>
              </a:ext>
            </a:extLst>
          </p:cNvPr>
          <p:cNvSpPr txBox="1"/>
          <p:nvPr/>
        </p:nvSpPr>
        <p:spPr>
          <a:xfrm>
            <a:off x="282372" y="3125396"/>
            <a:ext cx="32242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ㄴ</a:t>
            </a: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이건 </a:t>
            </a:r>
            <a:r>
              <a:rPr lang="ko-KR" altLang="en-US" sz="1000" dirty="0" err="1">
                <a:solidFill>
                  <a:schemeClr val="tx1"/>
                </a:solidFill>
              </a:rPr>
              <a:t>대댓글</a:t>
            </a:r>
            <a:r>
              <a:rPr lang="en-US" altLang="ko-KR" sz="1000" dirty="0">
                <a:solidFill>
                  <a:schemeClr val="tx1"/>
                </a:solidFill>
              </a:rPr>
              <a:t>~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3DBBC4-D398-432A-AA14-AABA2CD493A1}"/>
              </a:ext>
            </a:extLst>
          </p:cNvPr>
          <p:cNvSpPr txBox="1"/>
          <p:nvPr/>
        </p:nvSpPr>
        <p:spPr>
          <a:xfrm>
            <a:off x="4007674" y="3153095"/>
            <a:ext cx="18043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유저</a:t>
            </a:r>
            <a:r>
              <a:rPr lang="en-US" altLang="ko-KR" sz="1000" dirty="0"/>
              <a:t>2</a:t>
            </a:r>
            <a:r>
              <a:rPr lang="en-US" altLang="ko-KR" sz="1000" dirty="0">
                <a:solidFill>
                  <a:schemeClr val="tx1"/>
                </a:solidFill>
              </a:rPr>
              <a:t>  2022/03/16 12:03:00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C46BDA5-CEE5-46BE-A751-EEF861D1BB31}"/>
              </a:ext>
            </a:extLst>
          </p:cNvPr>
          <p:cNvSpPr/>
          <p:nvPr/>
        </p:nvSpPr>
        <p:spPr>
          <a:xfrm>
            <a:off x="-52221" y="2277853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248C33-4EA0-4AD0-AB10-25B4DC8AE911}"/>
              </a:ext>
            </a:extLst>
          </p:cNvPr>
          <p:cNvSpPr/>
          <p:nvPr/>
        </p:nvSpPr>
        <p:spPr>
          <a:xfrm>
            <a:off x="274343" y="2410486"/>
            <a:ext cx="5591439" cy="120679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0C046E-C571-4064-BD1C-26B59C459272}"/>
              </a:ext>
            </a:extLst>
          </p:cNvPr>
          <p:cNvSpPr txBox="1"/>
          <p:nvPr/>
        </p:nvSpPr>
        <p:spPr>
          <a:xfrm>
            <a:off x="4694408" y="3399316"/>
            <a:ext cx="12317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삭제 수정 글쓰기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726CB6-ADDF-4FC6-9631-1823EE19B009}"/>
              </a:ext>
            </a:extLst>
          </p:cNvPr>
          <p:cNvSpPr/>
          <p:nvPr/>
        </p:nvSpPr>
        <p:spPr>
          <a:xfrm>
            <a:off x="282372" y="3645537"/>
            <a:ext cx="5529644" cy="581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F70271-F479-4279-ABF1-D8C95C2557B7}"/>
              </a:ext>
            </a:extLst>
          </p:cNvPr>
          <p:cNvSpPr txBox="1"/>
          <p:nvPr/>
        </p:nvSpPr>
        <p:spPr>
          <a:xfrm>
            <a:off x="4445001" y="4248744"/>
            <a:ext cx="1447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글쓰기 </a:t>
            </a:r>
            <a:r>
              <a:rPr lang="ko-KR" altLang="en-US" sz="1000" dirty="0" err="1">
                <a:solidFill>
                  <a:schemeClr val="tx1"/>
                </a:solidFill>
              </a:rPr>
              <a:t>다시쓰기</a:t>
            </a:r>
            <a:r>
              <a:rPr lang="ko-KR" altLang="en-US" sz="1000" dirty="0">
                <a:solidFill>
                  <a:schemeClr val="tx1"/>
                </a:solidFill>
              </a:rPr>
              <a:t> 취소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C030E1-BBEC-4C77-8A71-CC0C6856A234}"/>
              </a:ext>
            </a:extLst>
          </p:cNvPr>
          <p:cNvSpPr/>
          <p:nvPr/>
        </p:nvSpPr>
        <p:spPr>
          <a:xfrm>
            <a:off x="263171" y="3655082"/>
            <a:ext cx="5591439" cy="8946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D4DCC36-5A95-498A-965F-245A4A49EB69}"/>
              </a:ext>
            </a:extLst>
          </p:cNvPr>
          <p:cNvSpPr/>
          <p:nvPr/>
        </p:nvSpPr>
        <p:spPr>
          <a:xfrm>
            <a:off x="-27357" y="3499625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61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2F34DFC0-8B22-49F5-88E9-BE2DE86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1" y="4630545"/>
            <a:ext cx="12192000" cy="7232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마이페이지</a:t>
            </a:r>
            <a:endParaRPr lang="en-US" altLang="ko-KR" sz="1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1F9AD1-430F-4988-8352-10AD50526557}"/>
              </a:ext>
            </a:extLst>
          </p:cNvPr>
          <p:cNvGrpSpPr/>
          <p:nvPr/>
        </p:nvGrpSpPr>
        <p:grpSpPr>
          <a:xfrm>
            <a:off x="154111" y="886520"/>
            <a:ext cx="11650895" cy="723275"/>
            <a:chOff x="3637052" y="2003461"/>
            <a:chExt cx="8780980" cy="4783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21C98A-214D-4D3A-A85E-6C86F6DEE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6EF44DF-A855-42F4-9D6F-FAAB956DE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570565-A6FA-45DF-9ABC-A1734F6D1294}"/>
              </a:ext>
            </a:extLst>
          </p:cNvPr>
          <p:cNvSpPr txBox="1"/>
          <p:nvPr/>
        </p:nvSpPr>
        <p:spPr>
          <a:xfrm>
            <a:off x="5233837" y="1101603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000</a:t>
            </a:r>
            <a:r>
              <a:rPr lang="ko-KR" altLang="en-US" sz="1400" dirty="0">
                <a:solidFill>
                  <a:schemeClr val="bg1"/>
                </a:solidFill>
              </a:rPr>
              <a:t>님 환영합니다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BB0A8-EB06-42C9-BDCD-9297C5028775}"/>
              </a:ext>
            </a:extLst>
          </p:cNvPr>
          <p:cNvSpPr txBox="1"/>
          <p:nvPr/>
        </p:nvSpPr>
        <p:spPr>
          <a:xfrm>
            <a:off x="6516057" y="485048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3DBC67-D1E3-47B5-8186-E2FC76BBA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174"/>
          <a:stretch/>
        </p:blipFill>
        <p:spPr>
          <a:xfrm>
            <a:off x="154111" y="4650066"/>
            <a:ext cx="3530711" cy="70860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430C9ED-041A-421F-A7AE-C3853AD62155}"/>
              </a:ext>
            </a:extLst>
          </p:cNvPr>
          <p:cNvGrpSpPr/>
          <p:nvPr/>
        </p:nvGrpSpPr>
        <p:grpSpPr>
          <a:xfrm>
            <a:off x="9848387" y="5129324"/>
            <a:ext cx="1507086" cy="1607852"/>
            <a:chOff x="9848387" y="5129324"/>
            <a:chExt cx="1507086" cy="160785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BCACFFF-3FE4-4529-9415-193E74174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408" t="17368" r="14453" b="66633"/>
            <a:stretch/>
          </p:blipFill>
          <p:spPr>
            <a:xfrm>
              <a:off x="9848387" y="5129324"/>
              <a:ext cx="1507086" cy="160785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5C4A525-C99C-4897-BEF4-EC14BD26C97B}"/>
                </a:ext>
              </a:extLst>
            </p:cNvPr>
            <p:cNvGrpSpPr/>
            <p:nvPr/>
          </p:nvGrpSpPr>
          <p:grpSpPr>
            <a:xfrm>
              <a:off x="9958289" y="5397221"/>
              <a:ext cx="1144865" cy="1083362"/>
              <a:chOff x="9816913" y="5353819"/>
              <a:chExt cx="1144865" cy="108336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EEB8478-6E31-42BD-9096-675D1D2DCE23}"/>
                  </a:ext>
                </a:extLst>
              </p:cNvPr>
              <p:cNvSpPr/>
              <p:nvPr/>
            </p:nvSpPr>
            <p:spPr>
              <a:xfrm>
                <a:off x="9850360" y="5353819"/>
                <a:ext cx="1015436" cy="278632"/>
              </a:xfrm>
              <a:prstGeom prst="rect">
                <a:avLst/>
              </a:prstGeom>
              <a:solidFill>
                <a:srgbClr val="272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D51418B-6390-4D33-8E1A-45F1CF5FDB17}"/>
                  </a:ext>
                </a:extLst>
              </p:cNvPr>
              <p:cNvSpPr/>
              <p:nvPr/>
            </p:nvSpPr>
            <p:spPr>
              <a:xfrm>
                <a:off x="9850360" y="5770088"/>
                <a:ext cx="1015436" cy="187564"/>
              </a:xfrm>
              <a:prstGeom prst="rect">
                <a:avLst/>
              </a:prstGeom>
              <a:solidFill>
                <a:srgbClr val="272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7BDDF44-8E47-44C3-B8D2-A23A6DAA5CF2}"/>
                  </a:ext>
                </a:extLst>
              </p:cNvPr>
              <p:cNvSpPr/>
              <p:nvPr/>
            </p:nvSpPr>
            <p:spPr>
              <a:xfrm>
                <a:off x="9850360" y="6097732"/>
                <a:ext cx="1015436" cy="307777"/>
              </a:xfrm>
              <a:prstGeom prst="rect">
                <a:avLst/>
              </a:prstGeom>
              <a:solidFill>
                <a:srgbClr val="272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DE915-7395-4C77-B218-207F5D10C2BA}"/>
                  </a:ext>
                </a:extLst>
              </p:cNvPr>
              <p:cNvSpPr txBox="1"/>
              <p:nvPr/>
            </p:nvSpPr>
            <p:spPr>
              <a:xfrm>
                <a:off x="9816914" y="5365530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B8B9BC"/>
                    </a:solidFill>
                  </a:rPr>
                  <a:t>회원관리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4F1661-7C64-4D6E-9D30-9D52D94EB723}"/>
                  </a:ext>
                </a:extLst>
              </p:cNvPr>
              <p:cNvSpPr txBox="1"/>
              <p:nvPr/>
            </p:nvSpPr>
            <p:spPr>
              <a:xfrm>
                <a:off x="9850360" y="6129404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B8B9BC"/>
                    </a:solidFill>
                  </a:rPr>
                  <a:t>로그관리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869E37-3EA5-4197-A58D-CE18291725EB}"/>
                  </a:ext>
                </a:extLst>
              </p:cNvPr>
              <p:cNvSpPr txBox="1"/>
              <p:nvPr/>
            </p:nvSpPr>
            <p:spPr>
              <a:xfrm>
                <a:off x="9816913" y="5723259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B8B9BC"/>
                    </a:solidFill>
                  </a:rPr>
                  <a:t>캠핑톡</a:t>
                </a:r>
                <a:r>
                  <a:rPr lang="ko-KR" altLang="en-US" sz="1400" dirty="0">
                    <a:solidFill>
                      <a:srgbClr val="B8B9BC"/>
                    </a:solidFill>
                  </a:rPr>
                  <a:t> 관리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73841B-E7F7-4407-8958-009418B44435}"/>
              </a:ext>
            </a:extLst>
          </p:cNvPr>
          <p:cNvSpPr txBox="1"/>
          <p:nvPr/>
        </p:nvSpPr>
        <p:spPr>
          <a:xfrm>
            <a:off x="27111" y="4206100"/>
            <a:ext cx="6223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관리자 페이지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893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마이페이지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회원정보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71334"/>
              </p:ext>
            </p:extLst>
          </p:nvPr>
        </p:nvGraphicFramePr>
        <p:xfrm>
          <a:off x="6363178" y="876716"/>
          <a:ext cx="5600703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22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08048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 페이지 모든 메뉴를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누를경우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비밀번호 입력 후 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정보와 비교하여 확인 가능 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4" y="5957530"/>
            <a:ext cx="5667816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568176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DBDE5A-AA9E-4400-A5B2-A4D0D261691A}"/>
              </a:ext>
            </a:extLst>
          </p:cNvPr>
          <p:cNvSpPr txBox="1"/>
          <p:nvPr/>
        </p:nvSpPr>
        <p:spPr>
          <a:xfrm>
            <a:off x="2382680" y="1055896"/>
            <a:ext cx="1254292" cy="25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000</a:t>
            </a:r>
            <a:r>
              <a:rPr lang="ko-KR" altLang="en-US" sz="1000" dirty="0">
                <a:solidFill>
                  <a:schemeClr val="bg1"/>
                </a:solidFill>
              </a:rPr>
              <a:t>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83CA8B-47BE-4E49-AAAB-79B35B717978}"/>
              </a:ext>
            </a:extLst>
          </p:cNvPr>
          <p:cNvGrpSpPr/>
          <p:nvPr/>
        </p:nvGrpSpPr>
        <p:grpSpPr>
          <a:xfrm>
            <a:off x="223736" y="1455834"/>
            <a:ext cx="5675619" cy="4501695"/>
            <a:chOff x="237683" y="1459959"/>
            <a:chExt cx="5631727" cy="450169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191620C-B207-446C-ADD1-04A436DC660B}"/>
                </a:ext>
              </a:extLst>
            </p:cNvPr>
            <p:cNvSpPr/>
            <p:nvPr/>
          </p:nvSpPr>
          <p:spPr>
            <a:xfrm>
              <a:off x="237683" y="1459959"/>
              <a:ext cx="5631727" cy="3078065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B2093B-308C-4160-B65F-7112EB5D01A6}"/>
                </a:ext>
              </a:extLst>
            </p:cNvPr>
            <p:cNvSpPr/>
            <p:nvPr/>
          </p:nvSpPr>
          <p:spPr>
            <a:xfrm>
              <a:off x="237683" y="4470853"/>
              <a:ext cx="5623983" cy="1490801"/>
            </a:xfrm>
            <a:prstGeom prst="rect">
              <a:avLst/>
            </a:prstGeom>
            <a:solidFill>
              <a:srgbClr val="27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010753" y="2019900"/>
            <a:ext cx="3959949" cy="22979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38102D-4AF3-40AF-874D-20266386A818}"/>
              </a:ext>
            </a:extLst>
          </p:cNvPr>
          <p:cNvSpPr/>
          <p:nvPr/>
        </p:nvSpPr>
        <p:spPr>
          <a:xfrm>
            <a:off x="2150582" y="2433299"/>
            <a:ext cx="2132200" cy="297316"/>
          </a:xfrm>
          <a:prstGeom prst="rect">
            <a:avLst/>
          </a:prstGeom>
          <a:solidFill>
            <a:srgbClr val="27283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********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D1B0172-86A8-4844-AABE-E652175A1C51}"/>
              </a:ext>
            </a:extLst>
          </p:cNvPr>
          <p:cNvSpPr/>
          <p:nvPr/>
        </p:nvSpPr>
        <p:spPr>
          <a:xfrm>
            <a:off x="2508336" y="2943721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17EA30-F3E0-49A3-9CA4-BAA01BFE69E0}"/>
              </a:ext>
            </a:extLst>
          </p:cNvPr>
          <p:cNvSpPr/>
          <p:nvPr/>
        </p:nvSpPr>
        <p:spPr>
          <a:xfrm>
            <a:off x="1088137" y="2496220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비밀번호 입력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45549" y="1802732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494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마이페이지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회원정보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54257"/>
              </p:ext>
            </p:extLst>
          </p:nvPr>
        </p:nvGraphicFramePr>
        <p:xfrm>
          <a:off x="6363178" y="876716"/>
          <a:ext cx="5600703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22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08048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메뉴 안 수정가능한 내 정보 표시 및 가입날짜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회원탈퇴 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4" y="5957530"/>
            <a:ext cx="5667816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568176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DBDE5A-AA9E-4400-A5B2-A4D0D261691A}"/>
              </a:ext>
            </a:extLst>
          </p:cNvPr>
          <p:cNvSpPr txBox="1"/>
          <p:nvPr/>
        </p:nvSpPr>
        <p:spPr>
          <a:xfrm>
            <a:off x="2382680" y="1055896"/>
            <a:ext cx="1254292" cy="25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000</a:t>
            </a:r>
            <a:r>
              <a:rPr lang="ko-KR" altLang="en-US" sz="1000" dirty="0">
                <a:solidFill>
                  <a:schemeClr val="bg1"/>
                </a:solidFill>
              </a:rPr>
              <a:t>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37684" y="1446472"/>
            <a:ext cx="5667815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70AD2-7E64-49DB-9D67-947E4905C384}"/>
              </a:ext>
            </a:extLst>
          </p:cNvPr>
          <p:cNvSpPr/>
          <p:nvPr/>
        </p:nvSpPr>
        <p:spPr>
          <a:xfrm>
            <a:off x="370986" y="1760225"/>
            <a:ext cx="5401210" cy="1668775"/>
          </a:xfrm>
          <a:prstGeom prst="roundRect">
            <a:avLst>
              <a:gd name="adj" fmla="val 7687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571-32A0-48D5-B73A-C40E5C9D1966}"/>
              </a:ext>
            </a:extLst>
          </p:cNvPr>
          <p:cNvSpPr txBox="1"/>
          <p:nvPr/>
        </p:nvSpPr>
        <p:spPr>
          <a:xfrm>
            <a:off x="408816" y="181361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내정보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A30280-60DB-4A7F-BD1A-17270361064E}"/>
              </a:ext>
            </a:extLst>
          </p:cNvPr>
          <p:cNvSpPr/>
          <p:nvPr/>
        </p:nvSpPr>
        <p:spPr>
          <a:xfrm>
            <a:off x="370986" y="2172929"/>
            <a:ext cx="5401210" cy="353961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이름    </a:t>
            </a:r>
            <a:r>
              <a:rPr lang="en-US" altLang="ko-KR" sz="1200" dirty="0">
                <a:solidFill>
                  <a:schemeClr val="tx1"/>
                </a:solidFill>
              </a:rPr>
              <a:t>000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BBDEB9-3AA0-46D1-AD64-1B8347A5EF36}"/>
              </a:ext>
            </a:extLst>
          </p:cNvPr>
          <p:cNvSpPr/>
          <p:nvPr/>
        </p:nvSpPr>
        <p:spPr>
          <a:xfrm>
            <a:off x="370986" y="2523455"/>
            <a:ext cx="5401210" cy="353961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닉네임  </a:t>
            </a:r>
            <a:r>
              <a:rPr lang="en-US" altLang="ko-KR" sz="1200" dirty="0">
                <a:solidFill>
                  <a:schemeClr val="tx1"/>
                </a:solidFill>
              </a:rPr>
              <a:t>00000</a:t>
            </a:r>
            <a:r>
              <a:rPr lang="ko-KR" altLang="en-US" sz="1200" dirty="0">
                <a:solidFill>
                  <a:schemeClr val="tx1"/>
                </a:solidFill>
              </a:rPr>
              <a:t>                                                               변경하기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2BAE7F-30F8-418A-AB0E-453EC351C338}"/>
              </a:ext>
            </a:extLst>
          </p:cNvPr>
          <p:cNvSpPr/>
          <p:nvPr/>
        </p:nvSpPr>
        <p:spPr>
          <a:xfrm>
            <a:off x="370986" y="2875305"/>
            <a:ext cx="5401210" cy="353961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비밀번호 작성완료                                                          변경하기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426E76-3CB7-46C8-9145-8151894A11E7}"/>
              </a:ext>
            </a:extLst>
          </p:cNvPr>
          <p:cNvSpPr/>
          <p:nvPr/>
        </p:nvSpPr>
        <p:spPr>
          <a:xfrm>
            <a:off x="370986" y="3222157"/>
            <a:ext cx="5401210" cy="353961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이메일 </a:t>
            </a:r>
            <a:r>
              <a:rPr lang="en-US" altLang="ko-KR" sz="1200" dirty="0">
                <a:solidFill>
                  <a:schemeClr val="tx1"/>
                </a:solidFill>
                <a:hlinkClick r:id="rId4"/>
              </a:rPr>
              <a:t>Example@email.com</a:t>
            </a:r>
            <a:r>
              <a:rPr lang="en-US" altLang="ko-KR" sz="1200" dirty="0">
                <a:solidFill>
                  <a:schemeClr val="tx1"/>
                </a:solidFill>
              </a:rPr>
              <a:t>                                             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07CABB-F120-41DC-A327-297D33478424}"/>
              </a:ext>
            </a:extLst>
          </p:cNvPr>
          <p:cNvSpPr/>
          <p:nvPr/>
        </p:nvSpPr>
        <p:spPr>
          <a:xfrm>
            <a:off x="370986" y="3913522"/>
            <a:ext cx="5401210" cy="353961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회원가입일 </a:t>
            </a:r>
            <a:r>
              <a:rPr lang="en-US" altLang="ko-KR" sz="1200" dirty="0">
                <a:solidFill>
                  <a:schemeClr val="tx1"/>
                </a:solidFill>
              </a:rPr>
              <a:t>: 2022/03/01                                                  </a:t>
            </a:r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  <a:r>
              <a:rPr lang="en-US" altLang="ko-KR" sz="1200" dirty="0">
                <a:solidFill>
                  <a:schemeClr val="tx1"/>
                </a:solidFill>
              </a:rPr>
              <a:t>                                             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748" y="140898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08816" y="1698520"/>
            <a:ext cx="5484316" cy="270985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144FB9-E3FA-4380-9595-D041E0AAD1EE}"/>
              </a:ext>
            </a:extLst>
          </p:cNvPr>
          <p:cNvSpPr/>
          <p:nvPr/>
        </p:nvSpPr>
        <p:spPr>
          <a:xfrm>
            <a:off x="370986" y="3576118"/>
            <a:ext cx="5401210" cy="353961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주소 </a:t>
            </a:r>
            <a:r>
              <a:rPr lang="en-US" altLang="ko-KR" sz="1200" dirty="0">
                <a:solidFill>
                  <a:schemeClr val="tx1"/>
                </a:solidFill>
              </a:rPr>
              <a:t>: 00000000000000000000                                          </a:t>
            </a:r>
            <a:r>
              <a:rPr lang="ko-KR" altLang="en-US" sz="1200" dirty="0">
                <a:solidFill>
                  <a:schemeClr val="tx1"/>
                </a:solidFill>
              </a:rPr>
              <a:t>변경하기</a:t>
            </a:r>
          </a:p>
        </p:txBody>
      </p:sp>
    </p:spTree>
    <p:extLst>
      <p:ext uri="{BB962C8B-B14F-4D97-AF65-F5344CB8AC3E}">
        <p14:creationId xmlns:p14="http://schemas.microsoft.com/office/powerpoint/2010/main" val="416626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507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마이페이지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닉네임 변경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914358"/>
              </p:ext>
            </p:extLst>
          </p:nvPr>
        </p:nvGraphicFramePr>
        <p:xfrm>
          <a:off x="6363178" y="876716"/>
          <a:ext cx="5600703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22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08048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7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95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닉네임 수정 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닉네임을 바꾸고 중복확인을 눌러 확인 후 수정하기를 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누를 경우 수정됨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돌아가기를 누를 경우 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내정보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페이지로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4" y="5957530"/>
            <a:ext cx="5667816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568176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DBDE5A-AA9E-4400-A5B2-A4D0D261691A}"/>
              </a:ext>
            </a:extLst>
          </p:cNvPr>
          <p:cNvSpPr txBox="1"/>
          <p:nvPr/>
        </p:nvSpPr>
        <p:spPr>
          <a:xfrm>
            <a:off x="2382680" y="1055896"/>
            <a:ext cx="1254292" cy="25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000</a:t>
            </a:r>
            <a:r>
              <a:rPr lang="ko-KR" altLang="en-US" sz="1000" dirty="0">
                <a:solidFill>
                  <a:schemeClr val="bg1"/>
                </a:solidFill>
              </a:rPr>
              <a:t>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37684" y="1446472"/>
            <a:ext cx="5667815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6748" y="140898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08816" y="1698520"/>
            <a:ext cx="5385592" cy="244485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0AC7FB-C761-479D-B737-7362A75A4AB0}"/>
              </a:ext>
            </a:extLst>
          </p:cNvPr>
          <p:cNvSpPr/>
          <p:nvPr/>
        </p:nvSpPr>
        <p:spPr>
          <a:xfrm>
            <a:off x="812844" y="1855389"/>
            <a:ext cx="4639377" cy="21079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ECD9CA-B4BC-4A3C-87A2-5F0E1FED6CCD}"/>
              </a:ext>
            </a:extLst>
          </p:cNvPr>
          <p:cNvSpPr/>
          <p:nvPr/>
        </p:nvSpPr>
        <p:spPr>
          <a:xfrm>
            <a:off x="2298342" y="2419079"/>
            <a:ext cx="1782770" cy="297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ysClr val="windowText" lastClr="000000"/>
                </a:solidFill>
              </a:rPr>
              <a:t>Nick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F5123D-C6C0-44A6-9282-0E1EA1A33ABC}"/>
              </a:ext>
            </a:extLst>
          </p:cNvPr>
          <p:cNvSpPr/>
          <p:nvPr/>
        </p:nvSpPr>
        <p:spPr>
          <a:xfrm>
            <a:off x="1421397" y="2436559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닉네임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A714F1-D236-4DB9-8ED9-C4C3DED07720}"/>
              </a:ext>
            </a:extLst>
          </p:cNvPr>
          <p:cNvSpPr/>
          <p:nvPr/>
        </p:nvSpPr>
        <p:spPr>
          <a:xfrm>
            <a:off x="944096" y="1909134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정보수정 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97626D-B546-4068-988C-0B73CA19C769}"/>
              </a:ext>
            </a:extLst>
          </p:cNvPr>
          <p:cNvSpPr/>
          <p:nvPr/>
        </p:nvSpPr>
        <p:spPr>
          <a:xfrm>
            <a:off x="2058993" y="2975365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수정하기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3978B0-5D37-49DD-B81B-3D72003C63AF}"/>
              </a:ext>
            </a:extLst>
          </p:cNvPr>
          <p:cNvSpPr/>
          <p:nvPr/>
        </p:nvSpPr>
        <p:spPr>
          <a:xfrm>
            <a:off x="3260542" y="2975365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돌아가기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A53EA16-6B10-42DF-8348-1F8627B46B65}"/>
              </a:ext>
            </a:extLst>
          </p:cNvPr>
          <p:cNvSpPr/>
          <p:nvPr/>
        </p:nvSpPr>
        <p:spPr>
          <a:xfrm>
            <a:off x="4193773" y="2394834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중복확인</a:t>
            </a:r>
          </a:p>
        </p:txBody>
      </p:sp>
    </p:spTree>
    <p:extLst>
      <p:ext uri="{BB962C8B-B14F-4D97-AF65-F5344CB8AC3E}">
        <p14:creationId xmlns:p14="http://schemas.microsoft.com/office/powerpoint/2010/main" val="393344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632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마이페이지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비밀번호변경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4" y="5957530"/>
            <a:ext cx="5667816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568176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DBDE5A-AA9E-4400-A5B2-A4D0D261691A}"/>
              </a:ext>
            </a:extLst>
          </p:cNvPr>
          <p:cNvSpPr txBox="1"/>
          <p:nvPr/>
        </p:nvSpPr>
        <p:spPr>
          <a:xfrm>
            <a:off x="2382680" y="1055896"/>
            <a:ext cx="1254292" cy="25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000</a:t>
            </a:r>
            <a:r>
              <a:rPr lang="ko-KR" altLang="en-US" sz="1000" dirty="0">
                <a:solidFill>
                  <a:schemeClr val="bg1"/>
                </a:solidFill>
              </a:rPr>
              <a:t>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37684" y="1446472"/>
            <a:ext cx="5667815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6748" y="140898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08816" y="1698520"/>
            <a:ext cx="5385592" cy="244485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0AC7FB-C761-479D-B737-7362A75A4AB0}"/>
              </a:ext>
            </a:extLst>
          </p:cNvPr>
          <p:cNvSpPr/>
          <p:nvPr/>
        </p:nvSpPr>
        <p:spPr>
          <a:xfrm>
            <a:off x="812844" y="1855389"/>
            <a:ext cx="4639377" cy="21079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ECD9CA-B4BC-4A3C-87A2-5F0E1FED6CCD}"/>
              </a:ext>
            </a:extLst>
          </p:cNvPr>
          <p:cNvSpPr/>
          <p:nvPr/>
        </p:nvSpPr>
        <p:spPr>
          <a:xfrm>
            <a:off x="2298342" y="2255935"/>
            <a:ext cx="2132200" cy="297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********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F5123D-C6C0-44A6-9282-0E1EA1A33ABC}"/>
              </a:ext>
            </a:extLst>
          </p:cNvPr>
          <p:cNvSpPr/>
          <p:nvPr/>
        </p:nvSpPr>
        <p:spPr>
          <a:xfrm>
            <a:off x="1421397" y="2273415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비밀번호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A714F1-D236-4DB9-8ED9-C4C3DED07720}"/>
              </a:ext>
            </a:extLst>
          </p:cNvPr>
          <p:cNvSpPr/>
          <p:nvPr/>
        </p:nvSpPr>
        <p:spPr>
          <a:xfrm>
            <a:off x="944096" y="1909134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정보수정 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97626D-B546-4068-988C-0B73CA19C769}"/>
              </a:ext>
            </a:extLst>
          </p:cNvPr>
          <p:cNvSpPr/>
          <p:nvPr/>
        </p:nvSpPr>
        <p:spPr>
          <a:xfrm>
            <a:off x="2132850" y="3238979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수정하기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3978B0-5D37-49DD-B81B-3D72003C63AF}"/>
              </a:ext>
            </a:extLst>
          </p:cNvPr>
          <p:cNvSpPr/>
          <p:nvPr/>
        </p:nvSpPr>
        <p:spPr>
          <a:xfrm>
            <a:off x="3334399" y="3238979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돌아가기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8E7103-ABFB-4DF9-9A05-13772B1E2B9E}"/>
              </a:ext>
            </a:extLst>
          </p:cNvPr>
          <p:cNvSpPr/>
          <p:nvPr/>
        </p:nvSpPr>
        <p:spPr>
          <a:xfrm>
            <a:off x="2298342" y="2653534"/>
            <a:ext cx="2132200" cy="297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********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9CC2E2-64F6-4B18-912C-6E0DAB1C1E6E}"/>
              </a:ext>
            </a:extLst>
          </p:cNvPr>
          <p:cNvSpPr/>
          <p:nvPr/>
        </p:nvSpPr>
        <p:spPr>
          <a:xfrm>
            <a:off x="1117130" y="2671014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비밀번호 확인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13DD77E-EDDB-432E-8D59-2E7512ECD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11924"/>
              </p:ext>
            </p:extLst>
          </p:nvPr>
        </p:nvGraphicFramePr>
        <p:xfrm>
          <a:off x="6363178" y="876716"/>
          <a:ext cx="5600703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22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08048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7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95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비밀번호 수정 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비밀번호 입력 후 비밀번호 확인란에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입력시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일치 하지 않을 경우 오류 발생 일치 할 경우 수정 가능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돌아가기를 누를 경우 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내정보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페이지로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A4E80C2-509E-492D-A510-AE5BBBC25EF8}"/>
              </a:ext>
            </a:extLst>
          </p:cNvPr>
          <p:cNvSpPr txBox="1"/>
          <p:nvPr/>
        </p:nvSpPr>
        <p:spPr>
          <a:xfrm>
            <a:off x="4504359" y="2279387"/>
            <a:ext cx="6254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</a:rPr>
              <a:t>일치</a:t>
            </a:r>
            <a:r>
              <a:rPr lang="en-US" altLang="ko-KR" sz="1500" dirty="0">
                <a:solidFill>
                  <a:srgbClr val="FFFF00"/>
                </a:solidFill>
              </a:rPr>
              <a:t>!</a:t>
            </a:r>
            <a:endParaRPr lang="ko-KR" altLang="en-US" sz="1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63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247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마이페이지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주소변경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4" y="5957530"/>
            <a:ext cx="5667816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568176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DBDE5A-AA9E-4400-A5B2-A4D0D261691A}"/>
              </a:ext>
            </a:extLst>
          </p:cNvPr>
          <p:cNvSpPr txBox="1"/>
          <p:nvPr/>
        </p:nvSpPr>
        <p:spPr>
          <a:xfrm>
            <a:off x="2382680" y="1055896"/>
            <a:ext cx="1254292" cy="25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000</a:t>
            </a:r>
            <a:r>
              <a:rPr lang="ko-KR" altLang="en-US" sz="1000" dirty="0">
                <a:solidFill>
                  <a:schemeClr val="bg1"/>
                </a:solidFill>
              </a:rPr>
              <a:t>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37684" y="1446472"/>
            <a:ext cx="5667815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6748" y="140898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08816" y="1698520"/>
            <a:ext cx="5385592" cy="244485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0AC7FB-C761-479D-B737-7362A75A4AB0}"/>
              </a:ext>
            </a:extLst>
          </p:cNvPr>
          <p:cNvSpPr/>
          <p:nvPr/>
        </p:nvSpPr>
        <p:spPr>
          <a:xfrm>
            <a:off x="812844" y="1855389"/>
            <a:ext cx="4639377" cy="21079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ECD9CA-B4BC-4A3C-87A2-5F0E1FED6CCD}"/>
              </a:ext>
            </a:extLst>
          </p:cNvPr>
          <p:cNvSpPr/>
          <p:nvPr/>
        </p:nvSpPr>
        <p:spPr>
          <a:xfrm>
            <a:off x="1593419" y="2498144"/>
            <a:ext cx="1087254" cy="297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F5123D-C6C0-44A6-9282-0E1EA1A33ABC}"/>
              </a:ext>
            </a:extLst>
          </p:cNvPr>
          <p:cNvSpPr/>
          <p:nvPr/>
        </p:nvSpPr>
        <p:spPr>
          <a:xfrm>
            <a:off x="1585027" y="2225203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A714F1-D236-4DB9-8ED9-C4C3DED07720}"/>
              </a:ext>
            </a:extLst>
          </p:cNvPr>
          <p:cNvSpPr/>
          <p:nvPr/>
        </p:nvSpPr>
        <p:spPr>
          <a:xfrm>
            <a:off x="944096" y="1909134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정보수정 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97626D-B546-4068-988C-0B73CA19C769}"/>
              </a:ext>
            </a:extLst>
          </p:cNvPr>
          <p:cNvSpPr/>
          <p:nvPr/>
        </p:nvSpPr>
        <p:spPr>
          <a:xfrm>
            <a:off x="2132850" y="3521657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수정하기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3978B0-5D37-49DD-B81B-3D72003C63AF}"/>
              </a:ext>
            </a:extLst>
          </p:cNvPr>
          <p:cNvSpPr/>
          <p:nvPr/>
        </p:nvSpPr>
        <p:spPr>
          <a:xfrm>
            <a:off x="3334399" y="3521657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돌아가기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8E7103-ABFB-4DF9-9A05-13772B1E2B9E}"/>
              </a:ext>
            </a:extLst>
          </p:cNvPr>
          <p:cNvSpPr/>
          <p:nvPr/>
        </p:nvSpPr>
        <p:spPr>
          <a:xfrm>
            <a:off x="1593418" y="2795460"/>
            <a:ext cx="2982175" cy="297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13DD77E-EDDB-432E-8D59-2E7512ECD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11655"/>
              </p:ext>
            </p:extLst>
          </p:nvPr>
        </p:nvGraphicFramePr>
        <p:xfrm>
          <a:off x="6363178" y="876716"/>
          <a:ext cx="560070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22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08048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7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95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주소 수정 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찾기 버튼을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눌러 우편번호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API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를 활용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상세주소만 본인이 직접 입력해야 가능함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12E6C9-0B5D-44C8-A261-BF0FDB3E4F14}"/>
              </a:ext>
            </a:extLst>
          </p:cNvPr>
          <p:cNvSpPr/>
          <p:nvPr/>
        </p:nvSpPr>
        <p:spPr>
          <a:xfrm>
            <a:off x="1593418" y="3092776"/>
            <a:ext cx="2982175" cy="297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상세주소입력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6C234A1-8CAD-44E4-914E-AAD3283E86EB}"/>
              </a:ext>
            </a:extLst>
          </p:cNvPr>
          <p:cNvSpPr/>
          <p:nvPr/>
        </p:nvSpPr>
        <p:spPr>
          <a:xfrm>
            <a:off x="2116301" y="2116598"/>
            <a:ext cx="577719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찾기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3540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247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마이페이지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회원탈퇴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4" y="5957530"/>
            <a:ext cx="5667816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568176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DBDE5A-AA9E-4400-A5B2-A4D0D261691A}"/>
              </a:ext>
            </a:extLst>
          </p:cNvPr>
          <p:cNvSpPr txBox="1"/>
          <p:nvPr/>
        </p:nvSpPr>
        <p:spPr>
          <a:xfrm>
            <a:off x="2382680" y="1055896"/>
            <a:ext cx="1254292" cy="25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000</a:t>
            </a:r>
            <a:r>
              <a:rPr lang="ko-KR" altLang="en-US" sz="1000" dirty="0">
                <a:solidFill>
                  <a:schemeClr val="bg1"/>
                </a:solidFill>
              </a:rPr>
              <a:t>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37684" y="1446472"/>
            <a:ext cx="5667815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6748" y="140898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08816" y="1698520"/>
            <a:ext cx="5385592" cy="42590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A714F1-D236-4DB9-8ED9-C4C3DED07720}"/>
              </a:ext>
            </a:extLst>
          </p:cNvPr>
          <p:cNvSpPr/>
          <p:nvPr/>
        </p:nvSpPr>
        <p:spPr>
          <a:xfrm>
            <a:off x="705886" y="1874535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bg1"/>
                </a:solidFill>
              </a:rPr>
              <a:t>회원탈퇴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97626D-B546-4068-988C-0B73CA19C769}"/>
              </a:ext>
            </a:extLst>
          </p:cNvPr>
          <p:cNvSpPr/>
          <p:nvPr/>
        </p:nvSpPr>
        <p:spPr>
          <a:xfrm>
            <a:off x="2039742" y="5505885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탈퇴하기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3978B0-5D37-49DD-B81B-3D72003C63AF}"/>
              </a:ext>
            </a:extLst>
          </p:cNvPr>
          <p:cNvSpPr/>
          <p:nvPr/>
        </p:nvSpPr>
        <p:spPr>
          <a:xfrm>
            <a:off x="3241291" y="5505885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돌아가기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544FDD-E835-4328-AA37-A6E3EFBEC723}"/>
              </a:ext>
            </a:extLst>
          </p:cNvPr>
          <p:cNvSpPr/>
          <p:nvPr/>
        </p:nvSpPr>
        <p:spPr>
          <a:xfrm>
            <a:off x="2060747" y="4857695"/>
            <a:ext cx="2132200" cy="297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*******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CAF6FF-C7D8-4053-8DB7-B68F59E6FAAA}"/>
              </a:ext>
            </a:extLst>
          </p:cNvPr>
          <p:cNvSpPr/>
          <p:nvPr/>
        </p:nvSpPr>
        <p:spPr>
          <a:xfrm>
            <a:off x="6197886" y="2494670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정보수정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62B616-5C12-4788-AF56-FDE943C9F2DC}"/>
              </a:ext>
            </a:extLst>
          </p:cNvPr>
          <p:cNvSpPr/>
          <p:nvPr/>
        </p:nvSpPr>
        <p:spPr>
          <a:xfrm>
            <a:off x="781631" y="2133944"/>
            <a:ext cx="4666268" cy="18605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3D588E-3632-4ACD-9965-79AD8199D40E}"/>
              </a:ext>
            </a:extLst>
          </p:cNvPr>
          <p:cNvSpPr/>
          <p:nvPr/>
        </p:nvSpPr>
        <p:spPr>
          <a:xfrm>
            <a:off x="1269367" y="4504151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비밀번호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C5D0D6-B0BE-4833-9358-36BCAD163231}"/>
              </a:ext>
            </a:extLst>
          </p:cNvPr>
          <p:cNvSpPr/>
          <p:nvPr/>
        </p:nvSpPr>
        <p:spPr>
          <a:xfrm>
            <a:off x="965100" y="4901750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비밀번호 확인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849D4C-751B-480D-B30A-F2A49979356B}"/>
              </a:ext>
            </a:extLst>
          </p:cNvPr>
          <p:cNvSpPr/>
          <p:nvPr/>
        </p:nvSpPr>
        <p:spPr>
          <a:xfrm>
            <a:off x="2048665" y="4457560"/>
            <a:ext cx="2132200" cy="297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*****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EE277-27BB-43FD-B61F-F8580A1E7807}"/>
              </a:ext>
            </a:extLst>
          </p:cNvPr>
          <p:cNvSpPr txBox="1"/>
          <p:nvPr/>
        </p:nvSpPr>
        <p:spPr>
          <a:xfrm>
            <a:off x="1269367" y="4059419"/>
            <a:ext cx="2911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</a:rPr>
              <a:t>위 내용을 인지 후 회원탈퇴에 동의 합니다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A32B7B-5471-485D-871C-54CFF6DEDF4F}"/>
              </a:ext>
            </a:extLst>
          </p:cNvPr>
          <p:cNvSpPr/>
          <p:nvPr/>
        </p:nvSpPr>
        <p:spPr>
          <a:xfrm>
            <a:off x="4219016" y="4086665"/>
            <a:ext cx="232815" cy="21550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ED621C-6CE6-46BD-B2C0-E1191D0C231E}"/>
              </a:ext>
            </a:extLst>
          </p:cNvPr>
          <p:cNvSpPr txBox="1"/>
          <p:nvPr/>
        </p:nvSpPr>
        <p:spPr>
          <a:xfrm>
            <a:off x="761438" y="2166393"/>
            <a:ext cx="4788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ysClr val="windowText" lastClr="000000"/>
                </a:solidFill>
              </a:rPr>
              <a:t>NG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캠핑 회원탈퇴 규칙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endParaRPr lang="en-US" altLang="ko-KR" sz="1100" dirty="0">
              <a:solidFill>
                <a:sysClr val="windowText" lastClr="000000"/>
              </a:solidFill>
            </a:endParaRPr>
          </a:p>
          <a:p>
            <a:r>
              <a:rPr lang="en-US" altLang="ko-KR" sz="1100" dirty="0">
                <a:solidFill>
                  <a:sysClr val="windowText" lastClr="000000"/>
                </a:solidFill>
              </a:rPr>
              <a:t>NG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캠핑 탈퇴 시 회원전용 서비스를 이용하실 수 없습니다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</a:p>
          <a:p>
            <a:r>
              <a:rPr lang="ko-KR" altLang="en-US" sz="1100" dirty="0">
                <a:solidFill>
                  <a:sysClr val="windowText" lastClr="000000"/>
                </a:solidFill>
              </a:rPr>
              <a:t>이 점 인지 후 탈퇴를 선택하시길 바랍니다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</a:p>
          <a:p>
            <a:endParaRPr lang="en-US" altLang="ko-KR" sz="1100" dirty="0">
              <a:solidFill>
                <a:sysClr val="windowText" lastClr="000000"/>
              </a:solidFill>
            </a:endParaRPr>
          </a:p>
          <a:p>
            <a:r>
              <a:rPr lang="ko-KR" altLang="en-US" sz="1100" dirty="0">
                <a:solidFill>
                  <a:sysClr val="windowText" lastClr="000000"/>
                </a:solidFill>
              </a:rPr>
              <a:t>회원 탈퇴 시 이용할 수 없는 서비스 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100" dirty="0" err="1">
                <a:solidFill>
                  <a:sysClr val="windowText" lastClr="000000"/>
                </a:solidFill>
              </a:rPr>
              <a:t>QnA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글 작성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 회원후기 </a:t>
            </a:r>
            <a:r>
              <a:rPr lang="ko-KR" altLang="en-US" sz="1100" dirty="0" err="1">
                <a:solidFill>
                  <a:sysClr val="windowText" lastClr="000000"/>
                </a:solidFill>
              </a:rPr>
              <a:t>글작성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endParaRPr lang="en-US" altLang="ko-KR" sz="1100" dirty="0">
              <a:solidFill>
                <a:sysClr val="windowText" lastClr="000000"/>
              </a:solidFill>
            </a:endParaRPr>
          </a:p>
          <a:p>
            <a:r>
              <a:rPr lang="ko-KR" altLang="en-US" sz="1100" dirty="0">
                <a:solidFill>
                  <a:sysClr val="windowText" lastClr="000000"/>
                </a:solidFill>
              </a:rPr>
              <a:t>회원 탈퇴 시 기재했던 개인정보는 안전하게 폐기 됩니다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5864C67-D5C4-4845-99F3-5DCBA325A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886"/>
              </p:ext>
            </p:extLst>
          </p:nvPr>
        </p:nvGraphicFramePr>
        <p:xfrm>
          <a:off x="6363178" y="876716"/>
          <a:ext cx="5600703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22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08048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7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95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회원탈퇴 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동의합니다 버튼 누른 후 비밀번호 및 비밀번호 확인란에 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입력 후 탈퇴하기 버튼을 누를 경우 탈퇴 진행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동의합니다를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누르지 않을 경우 진행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2EC235B-33E2-4B1D-800A-41849F4464DE}"/>
              </a:ext>
            </a:extLst>
          </p:cNvPr>
          <p:cNvSpPr txBox="1"/>
          <p:nvPr/>
        </p:nvSpPr>
        <p:spPr>
          <a:xfrm>
            <a:off x="4301801" y="4457560"/>
            <a:ext cx="6254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</a:rPr>
              <a:t>일치</a:t>
            </a:r>
            <a:r>
              <a:rPr lang="en-US" altLang="ko-KR" sz="1500" dirty="0">
                <a:solidFill>
                  <a:srgbClr val="FFFF00"/>
                </a:solidFill>
              </a:rPr>
              <a:t>!</a:t>
            </a:r>
            <a:endParaRPr lang="ko-KR" altLang="en-US" sz="1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247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마이페이지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회원탈퇴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4" y="5957530"/>
            <a:ext cx="5667816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568176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DBDE5A-AA9E-4400-A5B2-A4D0D261691A}"/>
              </a:ext>
            </a:extLst>
          </p:cNvPr>
          <p:cNvSpPr txBox="1"/>
          <p:nvPr/>
        </p:nvSpPr>
        <p:spPr>
          <a:xfrm>
            <a:off x="2382680" y="1055896"/>
            <a:ext cx="1254292" cy="25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000</a:t>
            </a:r>
            <a:r>
              <a:rPr lang="ko-KR" altLang="en-US" sz="1000" dirty="0">
                <a:solidFill>
                  <a:schemeClr val="bg1"/>
                </a:solidFill>
              </a:rPr>
              <a:t>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37684" y="1446472"/>
            <a:ext cx="5667815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CAF6FF-C7D8-4053-8DB7-B68F59E6FAAA}"/>
              </a:ext>
            </a:extLst>
          </p:cNvPr>
          <p:cNvSpPr/>
          <p:nvPr/>
        </p:nvSpPr>
        <p:spPr>
          <a:xfrm>
            <a:off x="6197886" y="2494670"/>
            <a:ext cx="1095646" cy="25940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정보수정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B51E0A-3FE6-4E31-8FCD-BB0A040A7813}"/>
              </a:ext>
            </a:extLst>
          </p:cNvPr>
          <p:cNvSpPr/>
          <p:nvPr/>
        </p:nvSpPr>
        <p:spPr>
          <a:xfrm>
            <a:off x="402214" y="1402342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C18F8D-A50A-4310-A48D-003C4CBAC9CD}"/>
              </a:ext>
            </a:extLst>
          </p:cNvPr>
          <p:cNvSpPr/>
          <p:nvPr/>
        </p:nvSpPr>
        <p:spPr>
          <a:xfrm>
            <a:off x="770020" y="1575200"/>
            <a:ext cx="4745255" cy="1853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67DB7A-3F8D-446C-B530-07B42C08B6C8}"/>
              </a:ext>
            </a:extLst>
          </p:cNvPr>
          <p:cNvSpPr/>
          <p:nvPr/>
        </p:nvSpPr>
        <p:spPr>
          <a:xfrm>
            <a:off x="910707" y="1694212"/>
            <a:ext cx="4326193" cy="1533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53E4-8BA8-4542-9118-972E43D9A213}"/>
              </a:ext>
            </a:extLst>
          </p:cNvPr>
          <p:cNvSpPr txBox="1"/>
          <p:nvPr/>
        </p:nvSpPr>
        <p:spPr>
          <a:xfrm>
            <a:off x="1943396" y="1932952"/>
            <a:ext cx="222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회원탈퇴가 완료 되었습니다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284D6C5-BDFC-4F1C-AF33-64EE1D249D19}"/>
              </a:ext>
            </a:extLst>
          </p:cNvPr>
          <p:cNvSpPr/>
          <p:nvPr/>
        </p:nvSpPr>
        <p:spPr>
          <a:xfrm>
            <a:off x="2581815" y="2540302"/>
            <a:ext cx="951656" cy="3118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메인으로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3AAA144B-50AC-43D2-B399-E935B6315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24107"/>
              </p:ext>
            </p:extLst>
          </p:nvPr>
        </p:nvGraphicFramePr>
        <p:xfrm>
          <a:off x="6363178" y="876716"/>
          <a:ext cx="560070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22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080481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7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95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회원탈퇴 완료 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탈퇴 완료 시 해당 아이디로 로그인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메인으로 버튼 클릭 시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메인페이지로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38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928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/>
              <a:t>메인화면</a:t>
            </a:r>
            <a:endParaRPr lang="en-US" altLang="ko-KR" sz="2500" b="1" dirty="0"/>
          </a:p>
          <a:p>
            <a:r>
              <a:rPr lang="en-US" altLang="ko-KR" sz="2500" b="1" dirty="0"/>
              <a:t>   </a:t>
            </a:r>
            <a:r>
              <a:rPr lang="en-US" altLang="ko-KR" sz="1500" b="1" dirty="0"/>
              <a:t>- </a:t>
            </a:r>
            <a:r>
              <a:rPr lang="ko-KR" altLang="en-US" sz="1500" b="1" dirty="0" err="1"/>
              <a:t>메인화면</a:t>
            </a:r>
            <a:r>
              <a:rPr lang="ko-KR" altLang="en-US" sz="1500" b="1" dirty="0"/>
              <a:t> 구성</a:t>
            </a:r>
            <a:endParaRPr lang="en-US" altLang="ko-KR" sz="15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4322" y="861774"/>
            <a:ext cx="5335133" cy="5902282"/>
            <a:chOff x="-10795358" y="-4478404"/>
            <a:chExt cx="15030450" cy="1357312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795358" y="-4478404"/>
              <a:ext cx="14963775" cy="66960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795358" y="2217671"/>
              <a:ext cx="15030450" cy="6877050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348799" y="1488429"/>
            <a:ext cx="5188401" cy="21183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0655" y="110367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12755" y="3782215"/>
            <a:ext cx="4606945" cy="1793086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0655" y="3749122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158455"/>
              </p:ext>
            </p:extLst>
          </p:nvPr>
        </p:nvGraphicFramePr>
        <p:xfrm>
          <a:off x="5892800" y="876716"/>
          <a:ext cx="6071082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952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539313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31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239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고캠핑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에 있는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테마별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개수를 찍어준다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전체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캠핑장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수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일반야영장수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자동차아영장수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글램핑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카라반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수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239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공지사항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캠핑후기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 최신 글을 순서대로</a:t>
                      </a:r>
                      <a:endParaRPr lang="en-US" altLang="ko-KR" sz="13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r>
                        <a:rPr lang="ko-KR" altLang="en-US" sz="13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개씩 뿌려주기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80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024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440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회원관리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02241"/>
              </p:ext>
            </p:extLst>
          </p:nvPr>
        </p:nvGraphicFramePr>
        <p:xfrm>
          <a:off x="6641423" y="876716"/>
          <a:ext cx="5322458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가입된 회원들의 정보를 표시하는 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클릭 시 상세정보로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닉네임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이름으로 계정 검색 가능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 페이지당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개의 정보를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C4479B8-8C6D-43E6-85E1-E4A6D3386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611441"/>
              </p:ext>
            </p:extLst>
          </p:nvPr>
        </p:nvGraphicFramePr>
        <p:xfrm>
          <a:off x="369787" y="2100996"/>
          <a:ext cx="6112042" cy="3831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013">
                  <a:extLst>
                    <a:ext uri="{9D8B030D-6E8A-4147-A177-3AD203B41FA5}">
                      <a16:colId xmlns:a16="http://schemas.microsoft.com/office/drawing/2014/main" val="4101255998"/>
                    </a:ext>
                  </a:extLst>
                </a:gridCol>
                <a:gridCol w="587141">
                  <a:extLst>
                    <a:ext uri="{9D8B030D-6E8A-4147-A177-3AD203B41FA5}">
                      <a16:colId xmlns:a16="http://schemas.microsoft.com/office/drawing/2014/main" val="1040620151"/>
                    </a:ext>
                  </a:extLst>
                </a:gridCol>
                <a:gridCol w="510139">
                  <a:extLst>
                    <a:ext uri="{9D8B030D-6E8A-4147-A177-3AD203B41FA5}">
                      <a16:colId xmlns:a16="http://schemas.microsoft.com/office/drawing/2014/main" val="3882825967"/>
                    </a:ext>
                  </a:extLst>
                </a:gridCol>
                <a:gridCol w="606391">
                  <a:extLst>
                    <a:ext uri="{9D8B030D-6E8A-4147-A177-3AD203B41FA5}">
                      <a16:colId xmlns:a16="http://schemas.microsoft.com/office/drawing/2014/main" val="565054919"/>
                    </a:ext>
                  </a:extLst>
                </a:gridCol>
                <a:gridCol w="837398">
                  <a:extLst>
                    <a:ext uri="{9D8B030D-6E8A-4147-A177-3AD203B41FA5}">
                      <a16:colId xmlns:a16="http://schemas.microsoft.com/office/drawing/2014/main" val="3483876115"/>
                    </a:ext>
                  </a:extLst>
                </a:gridCol>
                <a:gridCol w="1172880">
                  <a:extLst>
                    <a:ext uri="{9D8B030D-6E8A-4147-A177-3AD203B41FA5}">
                      <a16:colId xmlns:a16="http://schemas.microsoft.com/office/drawing/2014/main" val="2998657860"/>
                    </a:ext>
                  </a:extLst>
                </a:gridCol>
                <a:gridCol w="735918">
                  <a:extLst>
                    <a:ext uri="{9D8B030D-6E8A-4147-A177-3AD203B41FA5}">
                      <a16:colId xmlns:a16="http://schemas.microsoft.com/office/drawing/2014/main" val="3629020071"/>
                    </a:ext>
                  </a:extLst>
                </a:gridCol>
                <a:gridCol w="1200162">
                  <a:extLst>
                    <a:ext uri="{9D8B030D-6E8A-4147-A177-3AD203B41FA5}">
                      <a16:colId xmlns:a16="http://schemas.microsoft.com/office/drawing/2014/main" val="4113574993"/>
                    </a:ext>
                  </a:extLst>
                </a:gridCol>
              </a:tblGrid>
              <a:tr h="223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j-ea"/>
                          <a:ea typeface="+mj-ea"/>
                        </a:rPr>
                        <a:t>아이디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j-ea"/>
                          <a:ea typeface="+mj-ea"/>
                        </a:rPr>
                        <a:t>비밀번호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j-ea"/>
                          <a:ea typeface="+mj-ea"/>
                        </a:rPr>
                        <a:t>전화번호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이메일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생년월일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j-ea"/>
                          <a:ea typeface="+mj-ea"/>
                        </a:rPr>
                        <a:t>주소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36666"/>
                  </a:ext>
                </a:extLst>
              </a:tr>
              <a:tr h="44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Test9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******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01012345678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Example@email.com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19910205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경기도 성남시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분당구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판교역로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065601"/>
                  </a:ext>
                </a:extLst>
              </a:tr>
              <a:tr h="44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Test8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******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01011112222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Example@email.com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19921231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경기도 성남시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분당구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판교역로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008124"/>
                  </a:ext>
                </a:extLst>
              </a:tr>
              <a:tr h="44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Test7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******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01033334444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Example@email.com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19950525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경기도 성남시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분당구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판교역로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18247"/>
                  </a:ext>
                </a:extLst>
              </a:tr>
              <a:tr h="44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Test6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********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01044445555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Example@email.com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19940508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경기도 성남시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분당구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판교역로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874061"/>
                  </a:ext>
                </a:extLst>
              </a:tr>
              <a:tr h="44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Test5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********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01066667777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Example@email.com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19930412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경기도 성남시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분당구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판교역로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63419"/>
                  </a:ext>
                </a:extLst>
              </a:tr>
              <a:tr h="44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Test4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********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01066667777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Example@email.com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19930412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경기도 성남시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분당구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판교역로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632095"/>
                  </a:ext>
                </a:extLst>
              </a:tr>
              <a:tr h="44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Test4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********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01066667777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Example@email.com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19930412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경기도 성남시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분당구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판교역로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62896"/>
                  </a:ext>
                </a:extLst>
              </a:tr>
              <a:tr h="408235"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10289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D440B22-E8A2-4C69-AA1D-B91598E99F16}"/>
              </a:ext>
            </a:extLst>
          </p:cNvPr>
          <p:cNvSpPr txBox="1"/>
          <p:nvPr/>
        </p:nvSpPr>
        <p:spPr>
          <a:xfrm>
            <a:off x="369787" y="15183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회원관리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7258" y="1786979"/>
            <a:ext cx="6341531" cy="451105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3D9E1E-735D-498B-998D-BFBA7503D796}"/>
              </a:ext>
            </a:extLst>
          </p:cNvPr>
          <p:cNvSpPr/>
          <p:nvPr/>
        </p:nvSpPr>
        <p:spPr>
          <a:xfrm>
            <a:off x="75281" y="1376615"/>
            <a:ext cx="292100" cy="2955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644DD-5EB1-4290-A206-1E51A967C038}"/>
              </a:ext>
            </a:extLst>
          </p:cNvPr>
          <p:cNvSpPr txBox="1"/>
          <p:nvPr/>
        </p:nvSpPr>
        <p:spPr>
          <a:xfrm>
            <a:off x="2370492" y="5582576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 &lt;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ko-KR" sz="1000" dirty="0"/>
              <a:t> 2 3 4 5 6 7 8 9 10  &gt;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9E4AB8-FB49-4D14-848C-1C8D6EE18E4F}"/>
              </a:ext>
            </a:extLst>
          </p:cNvPr>
          <p:cNvSpPr/>
          <p:nvPr/>
        </p:nvSpPr>
        <p:spPr>
          <a:xfrm>
            <a:off x="4434017" y="1848123"/>
            <a:ext cx="1258858" cy="230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FC7942-2E15-4149-B7D1-94C548610A66}"/>
              </a:ext>
            </a:extLst>
          </p:cNvPr>
          <p:cNvSpPr/>
          <p:nvPr/>
        </p:nvSpPr>
        <p:spPr>
          <a:xfrm>
            <a:off x="5738017" y="1856776"/>
            <a:ext cx="534962" cy="2151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검색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33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440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회원관리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440B22-E8A2-4C69-AA1D-B91598E99F16}"/>
              </a:ext>
            </a:extLst>
          </p:cNvPr>
          <p:cNvSpPr txBox="1"/>
          <p:nvPr/>
        </p:nvSpPr>
        <p:spPr>
          <a:xfrm>
            <a:off x="438893" y="16652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회원정보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7258" y="1973178"/>
            <a:ext cx="6198181" cy="38403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3D9E1E-735D-498B-998D-BFBA7503D796}"/>
              </a:ext>
            </a:extLst>
          </p:cNvPr>
          <p:cNvSpPr/>
          <p:nvPr/>
        </p:nvSpPr>
        <p:spPr>
          <a:xfrm>
            <a:off x="77687" y="164601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527595"/>
              </p:ext>
            </p:extLst>
          </p:nvPr>
        </p:nvGraphicFramePr>
        <p:xfrm>
          <a:off x="6641423" y="876716"/>
          <a:ext cx="5322458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가입된 회원정보 상세페이지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비밀번호는 공개되지 않으며 변경을 누를 경우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임시번호로 변경되며 메일로 정보 전달 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(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다음 로그인부터 바뀐 비밀번호로 로그인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목록으로 버튼 클릭 시 회원관리 페이지로 돌아 감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44DB95-DEDF-4018-8D48-114D8E2D9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905227"/>
              </p:ext>
            </p:extLst>
          </p:nvPr>
        </p:nvGraphicFramePr>
        <p:xfrm>
          <a:off x="438893" y="2036725"/>
          <a:ext cx="59225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6617">
                  <a:extLst>
                    <a:ext uri="{9D8B030D-6E8A-4147-A177-3AD203B41FA5}">
                      <a16:colId xmlns:a16="http://schemas.microsoft.com/office/drawing/2014/main" val="1977189203"/>
                    </a:ext>
                  </a:extLst>
                </a:gridCol>
                <a:gridCol w="1964673">
                  <a:extLst>
                    <a:ext uri="{9D8B030D-6E8A-4147-A177-3AD203B41FA5}">
                      <a16:colId xmlns:a16="http://schemas.microsoft.com/office/drawing/2014/main" val="1889068358"/>
                    </a:ext>
                  </a:extLst>
                </a:gridCol>
                <a:gridCol w="1161985">
                  <a:extLst>
                    <a:ext uri="{9D8B030D-6E8A-4147-A177-3AD203B41FA5}">
                      <a16:colId xmlns:a16="http://schemas.microsoft.com/office/drawing/2014/main" val="1268188403"/>
                    </a:ext>
                  </a:extLst>
                </a:gridCol>
                <a:gridCol w="1799305">
                  <a:extLst>
                    <a:ext uri="{9D8B030D-6E8A-4147-A177-3AD203B41FA5}">
                      <a16:colId xmlns:a16="http://schemas.microsoft.com/office/drawing/2014/main" val="2132595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Test9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*********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22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전화번호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+mj-lt"/>
                        </a:rPr>
                        <a:t>01012345678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55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이메일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Example@email.com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생년월일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+mj-lt"/>
                        </a:rPr>
                        <a:t>19910205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75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주소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lt"/>
                        </a:rPr>
                        <a:t>경기도 성남시 분당구 </a:t>
                      </a:r>
                      <a:r>
                        <a:rPr lang="ko-KR" altLang="en-US" sz="1400" dirty="0" err="1">
                          <a:latin typeface="+mn-lt"/>
                        </a:rPr>
                        <a:t>판교역로</a:t>
                      </a:r>
                      <a:r>
                        <a:rPr lang="ko-KR" altLang="en-US" sz="1400" dirty="0">
                          <a:latin typeface="+mn-lt"/>
                        </a:rPr>
                        <a:t> </a:t>
                      </a:r>
                      <a:r>
                        <a:rPr lang="en-US" altLang="ko-KR" sz="1400" dirty="0">
                          <a:latin typeface="+mn-lt"/>
                        </a:rPr>
                        <a:t>4 203</a:t>
                      </a:r>
                      <a:r>
                        <a:rPr lang="ko-KR" altLang="en-US" sz="1400" dirty="0">
                          <a:latin typeface="+mn-lt"/>
                        </a:rPr>
                        <a:t>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0491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4C37F5-74A2-4A7F-8BB2-B20878868227}"/>
              </a:ext>
            </a:extLst>
          </p:cNvPr>
          <p:cNvSpPr/>
          <p:nvPr/>
        </p:nvSpPr>
        <p:spPr>
          <a:xfrm>
            <a:off x="2928732" y="3578166"/>
            <a:ext cx="1165309" cy="350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목록으로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E66ECE-9B19-46E9-BA5D-6B5436275D9D}"/>
              </a:ext>
            </a:extLst>
          </p:cNvPr>
          <p:cNvSpPr/>
          <p:nvPr/>
        </p:nvSpPr>
        <p:spPr>
          <a:xfrm>
            <a:off x="5663525" y="2088929"/>
            <a:ext cx="629265" cy="2762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791194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캠핑톡</a:t>
            </a:r>
            <a:r>
              <a:rPr lang="ko-KR" altLang="en-US" sz="1500" dirty="0"/>
              <a:t> 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440B22-E8A2-4C69-AA1D-B91598E99F16}"/>
              </a:ext>
            </a:extLst>
          </p:cNvPr>
          <p:cNvSpPr txBox="1"/>
          <p:nvPr/>
        </p:nvSpPr>
        <p:spPr>
          <a:xfrm>
            <a:off x="438893" y="166528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캠핑톡</a:t>
            </a:r>
            <a:r>
              <a:rPr lang="ko-KR" altLang="en-US" sz="1200" dirty="0">
                <a:solidFill>
                  <a:schemeClr val="bg1"/>
                </a:solidFill>
              </a:rPr>
              <a:t>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7258" y="2000363"/>
            <a:ext cx="6198181" cy="3897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3D9E1E-735D-498B-998D-BFBA7503D796}"/>
              </a:ext>
            </a:extLst>
          </p:cNvPr>
          <p:cNvSpPr/>
          <p:nvPr/>
        </p:nvSpPr>
        <p:spPr>
          <a:xfrm>
            <a:off x="77687" y="164601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767246"/>
              </p:ext>
            </p:extLst>
          </p:nvPr>
        </p:nvGraphicFramePr>
        <p:xfrm>
          <a:off x="6641423" y="876716"/>
          <a:ext cx="5322458" cy="1356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공지사항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캠핑후기 메뉴 구분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 페이지당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개로 표시 되며 클릭 시 세부내용으로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제목으로 검색 가능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505003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페이지에서만 글쓰기 가능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615833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D330B6-E73C-4C38-AF8A-A937DA911B62}"/>
              </a:ext>
            </a:extLst>
          </p:cNvPr>
          <p:cNvSpPr/>
          <p:nvPr/>
        </p:nvSpPr>
        <p:spPr>
          <a:xfrm>
            <a:off x="369787" y="2040685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507357-AFD9-4A1F-94C3-8143124855A0}"/>
              </a:ext>
            </a:extLst>
          </p:cNvPr>
          <p:cNvSpPr/>
          <p:nvPr/>
        </p:nvSpPr>
        <p:spPr>
          <a:xfrm>
            <a:off x="636026" y="2058550"/>
            <a:ext cx="8515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공지사항</a:t>
            </a: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2C3D9AF2-45D5-4EE4-9C61-2D7F57195AFC}"/>
              </a:ext>
            </a:extLst>
          </p:cNvPr>
          <p:cNvSpPr/>
          <p:nvPr/>
        </p:nvSpPr>
        <p:spPr>
          <a:xfrm rot="10800000">
            <a:off x="1571682" y="2110054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8225310A-F730-4B0F-BC37-F2259ADC2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02303"/>
              </p:ext>
            </p:extLst>
          </p:nvPr>
        </p:nvGraphicFramePr>
        <p:xfrm>
          <a:off x="258539" y="2878470"/>
          <a:ext cx="6198181" cy="2498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75113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958639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420514">
                  <a:extLst>
                    <a:ext uri="{9D8B030D-6E8A-4147-A177-3AD203B41FA5}">
                      <a16:colId xmlns:a16="http://schemas.microsoft.com/office/drawing/2014/main" val="169907948"/>
                    </a:ext>
                  </a:extLst>
                </a:gridCol>
                <a:gridCol w="1388909">
                  <a:extLst>
                    <a:ext uri="{9D8B030D-6E8A-4147-A177-3AD203B41FA5}">
                      <a16:colId xmlns:a16="http://schemas.microsoft.com/office/drawing/2014/main" val="3474928625"/>
                    </a:ext>
                  </a:extLst>
                </a:gridCol>
                <a:gridCol w="1082611">
                  <a:extLst>
                    <a:ext uri="{9D8B030D-6E8A-4147-A177-3AD203B41FA5}">
                      <a16:colId xmlns:a16="http://schemas.microsoft.com/office/drawing/2014/main" val="2308155148"/>
                    </a:ext>
                  </a:extLst>
                </a:gridCol>
                <a:gridCol w="772395">
                  <a:extLst>
                    <a:ext uri="{9D8B030D-6E8A-4147-A177-3AD203B41FA5}">
                      <a16:colId xmlns:a16="http://schemas.microsoft.com/office/drawing/2014/main" val="280486616"/>
                    </a:ext>
                  </a:extLst>
                </a:gridCol>
              </a:tblGrid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제목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조회수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89892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0294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6334"/>
                  </a:ext>
                </a:extLst>
              </a:tr>
              <a:tr h="312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92446"/>
                  </a:ext>
                </a:extLst>
              </a:tr>
              <a:tr h="312250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600633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29426A1D-FB90-49E3-B6F4-3DFF774958E9}"/>
              </a:ext>
            </a:extLst>
          </p:cNvPr>
          <p:cNvSpPr txBox="1"/>
          <p:nvPr/>
        </p:nvSpPr>
        <p:spPr>
          <a:xfrm>
            <a:off x="2605880" y="5090660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 &lt;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ko-KR" sz="1000" dirty="0"/>
              <a:t> 2 3 4 5 6 7 8 9 10  &gt;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C21CE9-22C0-4753-8462-7096621C72A1}"/>
              </a:ext>
            </a:extLst>
          </p:cNvPr>
          <p:cNvSpPr/>
          <p:nvPr/>
        </p:nvSpPr>
        <p:spPr>
          <a:xfrm>
            <a:off x="5644360" y="5537442"/>
            <a:ext cx="739302" cy="275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j-ea"/>
                <a:ea typeface="+mj-ea"/>
              </a:rPr>
              <a:t>글쓰기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31E262-FDB3-429F-88E3-A6EA7DF10E7B}"/>
              </a:ext>
            </a:extLst>
          </p:cNvPr>
          <p:cNvSpPr/>
          <p:nvPr/>
        </p:nvSpPr>
        <p:spPr>
          <a:xfrm>
            <a:off x="5244819" y="5539775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99B0BE-1AE0-4BF1-98D1-558300AA3176}"/>
              </a:ext>
            </a:extLst>
          </p:cNvPr>
          <p:cNvSpPr/>
          <p:nvPr/>
        </p:nvSpPr>
        <p:spPr>
          <a:xfrm>
            <a:off x="5595182" y="5529551"/>
            <a:ext cx="788480" cy="32181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F19AE9-9693-4768-891D-8C81E0762B31}"/>
              </a:ext>
            </a:extLst>
          </p:cNvPr>
          <p:cNvSpPr/>
          <p:nvPr/>
        </p:nvSpPr>
        <p:spPr>
          <a:xfrm>
            <a:off x="223737" y="2523966"/>
            <a:ext cx="6232983" cy="28525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FB88F9-3EF5-4EB6-BA0F-3AE3CA447F11}"/>
              </a:ext>
            </a:extLst>
          </p:cNvPr>
          <p:cNvSpPr/>
          <p:nvPr/>
        </p:nvSpPr>
        <p:spPr>
          <a:xfrm>
            <a:off x="-25834" y="2152132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748E82-8571-4A53-945A-EE0749E8AFC5}"/>
              </a:ext>
            </a:extLst>
          </p:cNvPr>
          <p:cNvSpPr/>
          <p:nvPr/>
        </p:nvSpPr>
        <p:spPr>
          <a:xfrm>
            <a:off x="4617758" y="2558079"/>
            <a:ext cx="1258858" cy="230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ACFC45B-E570-44D5-8E2C-E9049FB9F118}"/>
              </a:ext>
            </a:extLst>
          </p:cNvPr>
          <p:cNvSpPr/>
          <p:nvPr/>
        </p:nvSpPr>
        <p:spPr>
          <a:xfrm>
            <a:off x="5921758" y="2566732"/>
            <a:ext cx="534962" cy="2151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검색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43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캠핑톡</a:t>
            </a:r>
            <a:r>
              <a:rPr lang="ko-KR" altLang="en-US" sz="1500" dirty="0"/>
              <a:t> 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78429"/>
              </p:ext>
            </p:extLst>
          </p:nvPr>
        </p:nvGraphicFramePr>
        <p:xfrm>
          <a:off x="6641423" y="876716"/>
          <a:ext cx="5322458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세부내용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목록 이동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수정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삭제 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505003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D330B6-E73C-4C38-AF8A-A937DA911B62}"/>
              </a:ext>
            </a:extLst>
          </p:cNvPr>
          <p:cNvSpPr/>
          <p:nvPr/>
        </p:nvSpPr>
        <p:spPr>
          <a:xfrm>
            <a:off x="369787" y="2040685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507357-AFD9-4A1F-94C3-8143124855A0}"/>
              </a:ext>
            </a:extLst>
          </p:cNvPr>
          <p:cNvSpPr/>
          <p:nvPr/>
        </p:nvSpPr>
        <p:spPr>
          <a:xfrm>
            <a:off x="636026" y="2058550"/>
            <a:ext cx="8515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공지사항</a:t>
            </a: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2C3D9AF2-45D5-4EE4-9C61-2D7F57195AFC}"/>
              </a:ext>
            </a:extLst>
          </p:cNvPr>
          <p:cNvSpPr/>
          <p:nvPr/>
        </p:nvSpPr>
        <p:spPr>
          <a:xfrm rot="10800000">
            <a:off x="1571682" y="2110054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FB88F9-3EF5-4EB6-BA0F-3AE3CA447F11}"/>
              </a:ext>
            </a:extLst>
          </p:cNvPr>
          <p:cNvSpPr/>
          <p:nvPr/>
        </p:nvSpPr>
        <p:spPr>
          <a:xfrm>
            <a:off x="68748" y="2239450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D48EA24C-7633-4EFF-9961-3E7FDEAB6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89503"/>
              </p:ext>
            </p:extLst>
          </p:nvPr>
        </p:nvGraphicFramePr>
        <p:xfrm>
          <a:off x="304795" y="2535497"/>
          <a:ext cx="6198181" cy="2291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444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2260733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173268">
                  <a:extLst>
                    <a:ext uri="{9D8B030D-6E8A-4147-A177-3AD203B41FA5}">
                      <a16:colId xmlns:a16="http://schemas.microsoft.com/office/drawing/2014/main" val="3432336223"/>
                    </a:ext>
                  </a:extLst>
                </a:gridCol>
                <a:gridCol w="1952736">
                  <a:extLst>
                    <a:ext uri="{9D8B030D-6E8A-4147-A177-3AD203B41FA5}">
                      <a16:colId xmlns:a16="http://schemas.microsoft.com/office/drawing/2014/main" val="2808175017"/>
                    </a:ext>
                  </a:extLst>
                </a:gridCol>
              </a:tblGrid>
              <a:tr h="276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테스트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76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7509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1463989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이곳은 댓글이 필요 없어요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대신에 첨부파일은 들어갑니다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3401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7A3E38-BC55-4F4E-9DD7-A6CFE94B13F4}"/>
              </a:ext>
            </a:extLst>
          </p:cNvPr>
          <p:cNvSpPr/>
          <p:nvPr/>
        </p:nvSpPr>
        <p:spPr>
          <a:xfrm>
            <a:off x="3830177" y="4980549"/>
            <a:ext cx="823203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목록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05817C-AB91-4DC8-995C-580887AFC9B7}"/>
              </a:ext>
            </a:extLst>
          </p:cNvPr>
          <p:cNvSpPr/>
          <p:nvPr/>
        </p:nvSpPr>
        <p:spPr>
          <a:xfrm>
            <a:off x="3741475" y="4963104"/>
            <a:ext cx="2691457" cy="341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9166C-1E80-4B8D-B871-33008CDAEE5F}"/>
              </a:ext>
            </a:extLst>
          </p:cNvPr>
          <p:cNvSpPr/>
          <p:nvPr/>
        </p:nvSpPr>
        <p:spPr>
          <a:xfrm>
            <a:off x="304795" y="2478830"/>
            <a:ext cx="6220644" cy="239557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8D14EE-2305-4508-9EE8-79D242D825BB}"/>
              </a:ext>
            </a:extLst>
          </p:cNvPr>
          <p:cNvSpPr/>
          <p:nvPr/>
        </p:nvSpPr>
        <p:spPr>
          <a:xfrm>
            <a:off x="4713269" y="4980549"/>
            <a:ext cx="823203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수정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EAE58C-0373-4E30-B364-8FAE5C9C413D}"/>
              </a:ext>
            </a:extLst>
          </p:cNvPr>
          <p:cNvSpPr/>
          <p:nvPr/>
        </p:nvSpPr>
        <p:spPr>
          <a:xfrm>
            <a:off x="5609729" y="4980549"/>
            <a:ext cx="823203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atin typeface="+mn-ea"/>
              </a:rPr>
              <a:t>삭제</a:t>
            </a:r>
            <a:endParaRPr lang="ko-KR" altLang="en-US" sz="1300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D33090-E2FB-4B84-9618-8F78FA38451B}"/>
              </a:ext>
            </a:extLst>
          </p:cNvPr>
          <p:cNvSpPr/>
          <p:nvPr/>
        </p:nvSpPr>
        <p:spPr>
          <a:xfrm>
            <a:off x="3405024" y="4859565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0BEC61-B1FF-4FE7-B129-A6233366675A}"/>
              </a:ext>
            </a:extLst>
          </p:cNvPr>
          <p:cNvSpPr txBox="1"/>
          <p:nvPr/>
        </p:nvSpPr>
        <p:spPr>
          <a:xfrm>
            <a:off x="438893" y="166528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캠핑톡</a:t>
            </a:r>
            <a:r>
              <a:rPr lang="ko-KR" altLang="en-US" sz="1200" dirty="0">
                <a:solidFill>
                  <a:schemeClr val="bg1"/>
                </a:solidFill>
              </a:rPr>
              <a:t>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36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캠핑톡</a:t>
            </a:r>
            <a:r>
              <a:rPr lang="ko-KR" altLang="en-US" sz="1500" dirty="0"/>
              <a:t> 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440B22-E8A2-4C69-AA1D-B91598E99F16}"/>
              </a:ext>
            </a:extLst>
          </p:cNvPr>
          <p:cNvSpPr txBox="1"/>
          <p:nvPr/>
        </p:nvSpPr>
        <p:spPr>
          <a:xfrm>
            <a:off x="438893" y="166528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캠핑톡</a:t>
            </a:r>
            <a:r>
              <a:rPr lang="ko-KR" altLang="en-US" sz="1200" dirty="0">
                <a:solidFill>
                  <a:schemeClr val="bg1"/>
                </a:solidFill>
              </a:rPr>
              <a:t>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7258" y="2000363"/>
            <a:ext cx="6198181" cy="3897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3D9E1E-735D-498B-998D-BFBA7503D796}"/>
              </a:ext>
            </a:extLst>
          </p:cNvPr>
          <p:cNvSpPr/>
          <p:nvPr/>
        </p:nvSpPr>
        <p:spPr>
          <a:xfrm>
            <a:off x="77687" y="164601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06474"/>
              </p:ext>
            </p:extLst>
          </p:nvPr>
        </p:nvGraphicFramePr>
        <p:xfrm>
          <a:off x="6641423" y="876716"/>
          <a:ext cx="5322458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공지사항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캠핑후기 메뉴 구분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 페이지당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개로 표시 되며 클릭 시 세부내용으로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제목 및 이름으로 검색 가능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505003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D330B6-E73C-4C38-AF8A-A937DA911B62}"/>
              </a:ext>
            </a:extLst>
          </p:cNvPr>
          <p:cNvSpPr/>
          <p:nvPr/>
        </p:nvSpPr>
        <p:spPr>
          <a:xfrm>
            <a:off x="369787" y="2040685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507357-AFD9-4A1F-94C3-8143124855A0}"/>
              </a:ext>
            </a:extLst>
          </p:cNvPr>
          <p:cNvSpPr/>
          <p:nvPr/>
        </p:nvSpPr>
        <p:spPr>
          <a:xfrm>
            <a:off x="802738" y="2058550"/>
            <a:ext cx="518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err="1">
                <a:solidFill>
                  <a:sysClr val="windowText" lastClr="000000"/>
                </a:solidFill>
              </a:rPr>
              <a:t>QnA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2C3D9AF2-45D5-4EE4-9C61-2D7F57195AFC}"/>
              </a:ext>
            </a:extLst>
          </p:cNvPr>
          <p:cNvSpPr/>
          <p:nvPr/>
        </p:nvSpPr>
        <p:spPr>
          <a:xfrm rot="10800000">
            <a:off x="1571682" y="2110054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18D2383-C8D9-440D-8ED8-D060938CAE59}"/>
              </a:ext>
            </a:extLst>
          </p:cNvPr>
          <p:cNvGrpSpPr/>
          <p:nvPr/>
        </p:nvGrpSpPr>
        <p:grpSpPr>
          <a:xfrm>
            <a:off x="9848387" y="5129324"/>
            <a:ext cx="1507086" cy="1607852"/>
            <a:chOff x="9848387" y="5129324"/>
            <a:chExt cx="1507086" cy="160785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8420CAE-B821-4D35-8C36-35E3549AE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408" t="17368" r="14453" b="66633"/>
            <a:stretch/>
          </p:blipFill>
          <p:spPr>
            <a:xfrm>
              <a:off x="9848387" y="5129324"/>
              <a:ext cx="1507086" cy="1607852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C969317-19E0-40F4-9B21-A3D33665AA21}"/>
                </a:ext>
              </a:extLst>
            </p:cNvPr>
            <p:cNvGrpSpPr/>
            <p:nvPr/>
          </p:nvGrpSpPr>
          <p:grpSpPr>
            <a:xfrm>
              <a:off x="9958289" y="5397221"/>
              <a:ext cx="1144865" cy="1083362"/>
              <a:chOff x="9816913" y="5353819"/>
              <a:chExt cx="1144865" cy="108336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7602616-41D7-4D61-B3FD-6C1CDC9CF845}"/>
                  </a:ext>
                </a:extLst>
              </p:cNvPr>
              <p:cNvSpPr/>
              <p:nvPr/>
            </p:nvSpPr>
            <p:spPr>
              <a:xfrm>
                <a:off x="9850360" y="5353819"/>
                <a:ext cx="1015436" cy="278632"/>
              </a:xfrm>
              <a:prstGeom prst="rect">
                <a:avLst/>
              </a:prstGeom>
              <a:solidFill>
                <a:srgbClr val="272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74FED17-013D-4874-9691-9A033BA81F7B}"/>
                  </a:ext>
                </a:extLst>
              </p:cNvPr>
              <p:cNvSpPr/>
              <p:nvPr/>
            </p:nvSpPr>
            <p:spPr>
              <a:xfrm>
                <a:off x="9850360" y="5770088"/>
                <a:ext cx="1015436" cy="187564"/>
              </a:xfrm>
              <a:prstGeom prst="rect">
                <a:avLst/>
              </a:prstGeom>
              <a:solidFill>
                <a:srgbClr val="272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010E811-5C47-4334-A586-BE477073ACF7}"/>
                  </a:ext>
                </a:extLst>
              </p:cNvPr>
              <p:cNvSpPr/>
              <p:nvPr/>
            </p:nvSpPr>
            <p:spPr>
              <a:xfrm>
                <a:off x="9850360" y="6097732"/>
                <a:ext cx="1015436" cy="307777"/>
              </a:xfrm>
              <a:prstGeom prst="rect">
                <a:avLst/>
              </a:prstGeom>
              <a:solidFill>
                <a:srgbClr val="272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AA8338-5E30-4D16-8A86-296B494AA240}"/>
                  </a:ext>
                </a:extLst>
              </p:cNvPr>
              <p:cNvSpPr txBox="1"/>
              <p:nvPr/>
            </p:nvSpPr>
            <p:spPr>
              <a:xfrm>
                <a:off x="9816914" y="5365530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B8B9BC"/>
                    </a:solidFill>
                  </a:rPr>
                  <a:t>회원관리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3C2132-C814-4F3F-98DB-2535E6ECFB56}"/>
                  </a:ext>
                </a:extLst>
              </p:cNvPr>
              <p:cNvSpPr txBox="1"/>
              <p:nvPr/>
            </p:nvSpPr>
            <p:spPr>
              <a:xfrm>
                <a:off x="9850360" y="6129404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B8B9BC"/>
                    </a:solidFill>
                  </a:rPr>
                  <a:t>로그관리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EA8577-11F6-48C0-8C35-A15500FC9266}"/>
                  </a:ext>
                </a:extLst>
              </p:cNvPr>
              <p:cNvSpPr txBox="1"/>
              <p:nvPr/>
            </p:nvSpPr>
            <p:spPr>
              <a:xfrm>
                <a:off x="9816913" y="5723259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B8B9BC"/>
                    </a:solidFill>
                  </a:rPr>
                  <a:t>게시판 관리</a:t>
                </a:r>
              </a:p>
            </p:txBody>
          </p:sp>
        </p:grpSp>
      </p:grpSp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1D32F284-ED35-47F9-92A9-B12B7762C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16094"/>
              </p:ext>
            </p:extLst>
          </p:nvPr>
        </p:nvGraphicFramePr>
        <p:xfrm>
          <a:off x="412315" y="2733859"/>
          <a:ext cx="6026986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9227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932161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381279">
                  <a:extLst>
                    <a:ext uri="{9D8B030D-6E8A-4147-A177-3AD203B41FA5}">
                      <a16:colId xmlns:a16="http://schemas.microsoft.com/office/drawing/2014/main" val="169907948"/>
                    </a:ext>
                  </a:extLst>
                </a:gridCol>
                <a:gridCol w="1350548">
                  <a:extLst>
                    <a:ext uri="{9D8B030D-6E8A-4147-A177-3AD203B41FA5}">
                      <a16:colId xmlns:a16="http://schemas.microsoft.com/office/drawing/2014/main" val="3474928625"/>
                    </a:ext>
                  </a:extLst>
                </a:gridCol>
                <a:gridCol w="1052709">
                  <a:extLst>
                    <a:ext uri="{9D8B030D-6E8A-4147-A177-3AD203B41FA5}">
                      <a16:colId xmlns:a16="http://schemas.microsoft.com/office/drawing/2014/main" val="2308155148"/>
                    </a:ext>
                  </a:extLst>
                </a:gridCol>
                <a:gridCol w="751062">
                  <a:extLst>
                    <a:ext uri="{9D8B030D-6E8A-4147-A177-3AD203B41FA5}">
                      <a16:colId xmlns:a16="http://schemas.microsoft.com/office/drawing/2014/main" val="280486616"/>
                    </a:ext>
                  </a:extLst>
                </a:gridCol>
              </a:tblGrid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제목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조회수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89892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0294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6334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92446"/>
                  </a:ext>
                </a:extLst>
              </a:tr>
              <a:tr h="256884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484846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23B09B7C-BCA7-4A0B-90EB-8DBB81A97C56}"/>
              </a:ext>
            </a:extLst>
          </p:cNvPr>
          <p:cNvSpPr/>
          <p:nvPr/>
        </p:nvSpPr>
        <p:spPr>
          <a:xfrm>
            <a:off x="4568695" y="2440254"/>
            <a:ext cx="1258858" cy="230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D6AB6-C147-4D99-A559-445AAB05BCBC}"/>
              </a:ext>
            </a:extLst>
          </p:cNvPr>
          <p:cNvSpPr/>
          <p:nvPr/>
        </p:nvSpPr>
        <p:spPr>
          <a:xfrm>
            <a:off x="5872695" y="2448907"/>
            <a:ext cx="534962" cy="2151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검색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D02681-2142-4640-BBA7-0C1C2209DEC1}"/>
              </a:ext>
            </a:extLst>
          </p:cNvPr>
          <p:cNvSpPr txBox="1"/>
          <p:nvPr/>
        </p:nvSpPr>
        <p:spPr>
          <a:xfrm>
            <a:off x="2349645" y="4656454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 &lt;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ko-KR" sz="1000" dirty="0"/>
              <a:t> 2 3 4 5 6 7 8 9 10  &gt;</a:t>
            </a:r>
            <a:endParaRPr lang="ko-KR" altLang="en-US" sz="10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59B3B5B-8409-4050-AEF4-BAC64F997FDF}"/>
              </a:ext>
            </a:extLst>
          </p:cNvPr>
          <p:cNvSpPr/>
          <p:nvPr/>
        </p:nvSpPr>
        <p:spPr>
          <a:xfrm>
            <a:off x="266265" y="2422679"/>
            <a:ext cx="6198181" cy="277003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FB88F9-3EF5-4EB6-BA0F-3AE3CA447F11}"/>
              </a:ext>
            </a:extLst>
          </p:cNvPr>
          <p:cNvSpPr/>
          <p:nvPr/>
        </p:nvSpPr>
        <p:spPr>
          <a:xfrm>
            <a:off x="-35267" y="2304661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944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캠핑톡</a:t>
            </a:r>
            <a:r>
              <a:rPr lang="ko-KR" altLang="en-US" sz="1500" dirty="0"/>
              <a:t> 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51926"/>
              </p:ext>
            </p:extLst>
          </p:nvPr>
        </p:nvGraphicFramePr>
        <p:xfrm>
          <a:off x="6641423" y="876716"/>
          <a:ext cx="5322458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세부내용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목록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답글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삭제 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505003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FB88F9-3EF5-4EB6-BA0F-3AE3CA447F11}"/>
              </a:ext>
            </a:extLst>
          </p:cNvPr>
          <p:cNvSpPr/>
          <p:nvPr/>
        </p:nvSpPr>
        <p:spPr>
          <a:xfrm>
            <a:off x="68748" y="2239450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7A3E38-BC55-4F4E-9DD7-A6CFE94B13F4}"/>
              </a:ext>
            </a:extLst>
          </p:cNvPr>
          <p:cNvSpPr/>
          <p:nvPr/>
        </p:nvSpPr>
        <p:spPr>
          <a:xfrm>
            <a:off x="3830177" y="4980549"/>
            <a:ext cx="823203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목록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05817C-AB91-4DC8-995C-580887AFC9B7}"/>
              </a:ext>
            </a:extLst>
          </p:cNvPr>
          <p:cNvSpPr/>
          <p:nvPr/>
        </p:nvSpPr>
        <p:spPr>
          <a:xfrm>
            <a:off x="3741475" y="4963104"/>
            <a:ext cx="2691457" cy="341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9166C-1E80-4B8D-B871-33008CDAEE5F}"/>
              </a:ext>
            </a:extLst>
          </p:cNvPr>
          <p:cNvSpPr/>
          <p:nvPr/>
        </p:nvSpPr>
        <p:spPr>
          <a:xfrm>
            <a:off x="304795" y="2478830"/>
            <a:ext cx="6220644" cy="239557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8D14EE-2305-4508-9EE8-79D242D825BB}"/>
              </a:ext>
            </a:extLst>
          </p:cNvPr>
          <p:cNvSpPr/>
          <p:nvPr/>
        </p:nvSpPr>
        <p:spPr>
          <a:xfrm>
            <a:off x="4713269" y="4980549"/>
            <a:ext cx="823203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답글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EAE58C-0373-4E30-B364-8FAE5C9C413D}"/>
              </a:ext>
            </a:extLst>
          </p:cNvPr>
          <p:cNvSpPr/>
          <p:nvPr/>
        </p:nvSpPr>
        <p:spPr>
          <a:xfrm>
            <a:off x="5609729" y="4980549"/>
            <a:ext cx="823203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atin typeface="+mn-ea"/>
              </a:rPr>
              <a:t>삭제</a:t>
            </a:r>
            <a:endParaRPr lang="ko-KR" altLang="en-US" sz="1300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D33090-E2FB-4B84-9618-8F78FA38451B}"/>
              </a:ext>
            </a:extLst>
          </p:cNvPr>
          <p:cNvSpPr/>
          <p:nvPr/>
        </p:nvSpPr>
        <p:spPr>
          <a:xfrm>
            <a:off x="3405024" y="4859565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0BEC61-B1FF-4FE7-B129-A6233366675A}"/>
              </a:ext>
            </a:extLst>
          </p:cNvPr>
          <p:cNvSpPr txBox="1"/>
          <p:nvPr/>
        </p:nvSpPr>
        <p:spPr>
          <a:xfrm>
            <a:off x="438893" y="166528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캠핑톡</a:t>
            </a:r>
            <a:r>
              <a:rPr lang="ko-KR" altLang="en-US" sz="1200" dirty="0">
                <a:solidFill>
                  <a:schemeClr val="bg1"/>
                </a:solidFill>
              </a:rPr>
              <a:t>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4EB6DE-F47C-4EC6-9826-4A455D8CAE9E}"/>
              </a:ext>
            </a:extLst>
          </p:cNvPr>
          <p:cNvSpPr/>
          <p:nvPr/>
        </p:nvSpPr>
        <p:spPr>
          <a:xfrm>
            <a:off x="369787" y="2040685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F77A76-53E7-43F4-9349-157F33EFA667}"/>
              </a:ext>
            </a:extLst>
          </p:cNvPr>
          <p:cNvSpPr/>
          <p:nvPr/>
        </p:nvSpPr>
        <p:spPr>
          <a:xfrm>
            <a:off x="802738" y="2058550"/>
            <a:ext cx="518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err="1">
                <a:solidFill>
                  <a:sysClr val="windowText" lastClr="000000"/>
                </a:solidFill>
              </a:rPr>
              <a:t>QnA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51BA77DC-84FF-41FF-B006-771EC0EB7E88}"/>
              </a:ext>
            </a:extLst>
          </p:cNvPr>
          <p:cNvSpPr/>
          <p:nvPr/>
        </p:nvSpPr>
        <p:spPr>
          <a:xfrm rot="10800000">
            <a:off x="1571682" y="2110054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13C13C3-C969-4771-830F-F31BAF087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324446"/>
              </p:ext>
            </p:extLst>
          </p:nvPr>
        </p:nvGraphicFramePr>
        <p:xfrm>
          <a:off x="369786" y="2548504"/>
          <a:ext cx="6063145" cy="19038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3765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2211480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147707">
                  <a:extLst>
                    <a:ext uri="{9D8B030D-6E8A-4147-A177-3AD203B41FA5}">
                      <a16:colId xmlns:a16="http://schemas.microsoft.com/office/drawing/2014/main" val="3432336223"/>
                    </a:ext>
                  </a:extLst>
                </a:gridCol>
                <a:gridCol w="1910193">
                  <a:extLst>
                    <a:ext uri="{9D8B030D-6E8A-4147-A177-3AD203B41FA5}">
                      <a16:colId xmlns:a16="http://schemas.microsoft.com/office/drawing/2014/main" val="2808175017"/>
                    </a:ext>
                  </a:extLst>
                </a:gridCol>
              </a:tblGrid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2005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1080937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여기가 </a:t>
                      </a: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맞죠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3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082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캠핑톡</a:t>
            </a:r>
            <a:r>
              <a:rPr lang="ko-KR" altLang="en-US" sz="1500" dirty="0"/>
              <a:t> 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845211"/>
              </p:ext>
            </p:extLst>
          </p:nvPr>
        </p:nvGraphicFramePr>
        <p:xfrm>
          <a:off x="6641423" y="876716"/>
          <a:ext cx="5322458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에 대한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답글쓰기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페이지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작성 완료 후 작성 버튼 누를 경우 입력됨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돌아가기를 누를 경우 </a:t>
                      </a:r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리스트로 돌아 감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505003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FB88F9-3EF5-4EB6-BA0F-3AE3CA447F11}"/>
              </a:ext>
            </a:extLst>
          </p:cNvPr>
          <p:cNvSpPr/>
          <p:nvPr/>
        </p:nvSpPr>
        <p:spPr>
          <a:xfrm>
            <a:off x="68748" y="2239450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7A3E38-BC55-4F4E-9DD7-A6CFE94B13F4}"/>
              </a:ext>
            </a:extLst>
          </p:cNvPr>
          <p:cNvSpPr/>
          <p:nvPr/>
        </p:nvSpPr>
        <p:spPr>
          <a:xfrm>
            <a:off x="5307620" y="4250767"/>
            <a:ext cx="1009479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돌아가기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05817C-AB91-4DC8-995C-580887AFC9B7}"/>
              </a:ext>
            </a:extLst>
          </p:cNvPr>
          <p:cNvSpPr/>
          <p:nvPr/>
        </p:nvSpPr>
        <p:spPr>
          <a:xfrm>
            <a:off x="4167740" y="4221693"/>
            <a:ext cx="2265192" cy="341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9166C-1E80-4B8D-B871-33008CDAEE5F}"/>
              </a:ext>
            </a:extLst>
          </p:cNvPr>
          <p:cNvSpPr/>
          <p:nvPr/>
        </p:nvSpPr>
        <p:spPr>
          <a:xfrm>
            <a:off x="304795" y="2478831"/>
            <a:ext cx="6220644" cy="173038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8D14EE-2305-4508-9EE8-79D242D825BB}"/>
              </a:ext>
            </a:extLst>
          </p:cNvPr>
          <p:cNvSpPr/>
          <p:nvPr/>
        </p:nvSpPr>
        <p:spPr>
          <a:xfrm>
            <a:off x="4254366" y="4250767"/>
            <a:ext cx="898265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작성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D33090-E2FB-4B84-9618-8F78FA38451B}"/>
              </a:ext>
            </a:extLst>
          </p:cNvPr>
          <p:cNvSpPr/>
          <p:nvPr/>
        </p:nvSpPr>
        <p:spPr>
          <a:xfrm>
            <a:off x="3801941" y="4147224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0BEC61-B1FF-4FE7-B129-A6233366675A}"/>
              </a:ext>
            </a:extLst>
          </p:cNvPr>
          <p:cNvSpPr txBox="1"/>
          <p:nvPr/>
        </p:nvSpPr>
        <p:spPr>
          <a:xfrm>
            <a:off x="438893" y="166528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캠핑톡</a:t>
            </a:r>
            <a:r>
              <a:rPr lang="ko-KR" altLang="en-US" sz="1200" dirty="0">
                <a:solidFill>
                  <a:schemeClr val="bg1"/>
                </a:solidFill>
              </a:rPr>
              <a:t>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4EB6DE-F47C-4EC6-9826-4A455D8CAE9E}"/>
              </a:ext>
            </a:extLst>
          </p:cNvPr>
          <p:cNvSpPr/>
          <p:nvPr/>
        </p:nvSpPr>
        <p:spPr>
          <a:xfrm>
            <a:off x="369787" y="2040685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F77A76-53E7-43F4-9349-157F33EFA667}"/>
              </a:ext>
            </a:extLst>
          </p:cNvPr>
          <p:cNvSpPr/>
          <p:nvPr/>
        </p:nvSpPr>
        <p:spPr>
          <a:xfrm>
            <a:off x="802738" y="2058550"/>
            <a:ext cx="518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err="1">
                <a:solidFill>
                  <a:sysClr val="windowText" lastClr="000000"/>
                </a:solidFill>
              </a:rPr>
              <a:t>QnA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51BA77DC-84FF-41FF-B006-771EC0EB7E88}"/>
              </a:ext>
            </a:extLst>
          </p:cNvPr>
          <p:cNvSpPr/>
          <p:nvPr/>
        </p:nvSpPr>
        <p:spPr>
          <a:xfrm rot="10800000">
            <a:off x="1571682" y="2110054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13C13C3-C969-4771-830F-F31BAF087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07308"/>
              </p:ext>
            </p:extLst>
          </p:nvPr>
        </p:nvGraphicFramePr>
        <p:xfrm>
          <a:off x="369786" y="2548504"/>
          <a:ext cx="6063145" cy="1629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3765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5269380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</a:tblGrid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답글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200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108093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이곳은 </a:t>
                      </a: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글에 대한 답글을 다는 곳입니다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3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462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캠핑톡</a:t>
            </a:r>
            <a:r>
              <a:rPr lang="ko-KR" altLang="en-US" sz="1500" dirty="0"/>
              <a:t> 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440B22-E8A2-4C69-AA1D-B91598E99F16}"/>
              </a:ext>
            </a:extLst>
          </p:cNvPr>
          <p:cNvSpPr txBox="1"/>
          <p:nvPr/>
        </p:nvSpPr>
        <p:spPr>
          <a:xfrm>
            <a:off x="438893" y="166528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캠핑톡</a:t>
            </a:r>
            <a:r>
              <a:rPr lang="ko-KR" altLang="en-US" sz="1200" dirty="0">
                <a:solidFill>
                  <a:schemeClr val="bg1"/>
                </a:solidFill>
              </a:rPr>
              <a:t>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48750"/>
              </p:ext>
            </p:extLst>
          </p:nvPr>
        </p:nvGraphicFramePr>
        <p:xfrm>
          <a:off x="6641423" y="876716"/>
          <a:ext cx="5322458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해당 글의 답글을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추가시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내용에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ㄴ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표시와 함께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들어감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D330B6-E73C-4C38-AF8A-A937DA911B62}"/>
              </a:ext>
            </a:extLst>
          </p:cNvPr>
          <p:cNvSpPr/>
          <p:nvPr/>
        </p:nvSpPr>
        <p:spPr>
          <a:xfrm>
            <a:off x="369787" y="2040685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507357-AFD9-4A1F-94C3-8143124855A0}"/>
              </a:ext>
            </a:extLst>
          </p:cNvPr>
          <p:cNvSpPr/>
          <p:nvPr/>
        </p:nvSpPr>
        <p:spPr>
          <a:xfrm>
            <a:off x="802738" y="2058550"/>
            <a:ext cx="518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err="1">
                <a:solidFill>
                  <a:sysClr val="windowText" lastClr="000000"/>
                </a:solidFill>
              </a:rPr>
              <a:t>QnA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2C3D9AF2-45D5-4EE4-9C61-2D7F57195AFC}"/>
              </a:ext>
            </a:extLst>
          </p:cNvPr>
          <p:cNvSpPr/>
          <p:nvPr/>
        </p:nvSpPr>
        <p:spPr>
          <a:xfrm rot="10800000">
            <a:off x="1571682" y="2110054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1D32F284-ED35-47F9-92A9-B12B7762C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314577"/>
              </p:ext>
            </p:extLst>
          </p:nvPr>
        </p:nvGraphicFramePr>
        <p:xfrm>
          <a:off x="412315" y="2733859"/>
          <a:ext cx="6026986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9227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932161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381279">
                  <a:extLst>
                    <a:ext uri="{9D8B030D-6E8A-4147-A177-3AD203B41FA5}">
                      <a16:colId xmlns:a16="http://schemas.microsoft.com/office/drawing/2014/main" val="169907948"/>
                    </a:ext>
                  </a:extLst>
                </a:gridCol>
                <a:gridCol w="1350548">
                  <a:extLst>
                    <a:ext uri="{9D8B030D-6E8A-4147-A177-3AD203B41FA5}">
                      <a16:colId xmlns:a16="http://schemas.microsoft.com/office/drawing/2014/main" val="3474928625"/>
                    </a:ext>
                  </a:extLst>
                </a:gridCol>
                <a:gridCol w="1052709">
                  <a:extLst>
                    <a:ext uri="{9D8B030D-6E8A-4147-A177-3AD203B41FA5}">
                      <a16:colId xmlns:a16="http://schemas.microsoft.com/office/drawing/2014/main" val="2308155148"/>
                    </a:ext>
                  </a:extLst>
                </a:gridCol>
                <a:gridCol w="751062">
                  <a:extLst>
                    <a:ext uri="{9D8B030D-6E8A-4147-A177-3AD203B41FA5}">
                      <a16:colId xmlns:a16="http://schemas.microsoft.com/office/drawing/2014/main" val="280486616"/>
                    </a:ext>
                  </a:extLst>
                </a:gridCol>
              </a:tblGrid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제목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조회수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89892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0294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답글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ㄴ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답글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6334"/>
                  </a:ext>
                </a:extLst>
              </a:tr>
              <a:tr h="25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질문있어요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92446"/>
                  </a:ext>
                </a:extLst>
              </a:tr>
              <a:tr h="256884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484846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23B09B7C-BCA7-4A0B-90EB-8DBB81A97C56}"/>
              </a:ext>
            </a:extLst>
          </p:cNvPr>
          <p:cNvSpPr/>
          <p:nvPr/>
        </p:nvSpPr>
        <p:spPr>
          <a:xfrm>
            <a:off x="4568695" y="2440254"/>
            <a:ext cx="1258858" cy="230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D6AB6-C147-4D99-A559-445AAB05BCBC}"/>
              </a:ext>
            </a:extLst>
          </p:cNvPr>
          <p:cNvSpPr/>
          <p:nvPr/>
        </p:nvSpPr>
        <p:spPr>
          <a:xfrm>
            <a:off x="5872695" y="2448907"/>
            <a:ext cx="534962" cy="2151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검색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D02681-2142-4640-BBA7-0C1C2209DEC1}"/>
              </a:ext>
            </a:extLst>
          </p:cNvPr>
          <p:cNvSpPr txBox="1"/>
          <p:nvPr/>
        </p:nvSpPr>
        <p:spPr>
          <a:xfrm>
            <a:off x="2349645" y="4656454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 &lt;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ko-KR" sz="1000" dirty="0"/>
              <a:t> 2 3 4 5 6 7 8 9 10  &gt;</a:t>
            </a:r>
            <a:endParaRPr lang="ko-KR" altLang="en-US" sz="10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59B3B5B-8409-4050-AEF4-BAC64F997FDF}"/>
              </a:ext>
            </a:extLst>
          </p:cNvPr>
          <p:cNvSpPr/>
          <p:nvPr/>
        </p:nvSpPr>
        <p:spPr>
          <a:xfrm>
            <a:off x="266265" y="2670767"/>
            <a:ext cx="6198181" cy="2257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FB88F9-3EF5-4EB6-BA0F-3AE3CA447F11}"/>
              </a:ext>
            </a:extLst>
          </p:cNvPr>
          <p:cNvSpPr/>
          <p:nvPr/>
        </p:nvSpPr>
        <p:spPr>
          <a:xfrm>
            <a:off x="146793" y="2448907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855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캠핑톡</a:t>
            </a:r>
            <a:r>
              <a:rPr lang="ko-KR" altLang="en-US" sz="1500" dirty="0"/>
              <a:t> 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440B22-E8A2-4C69-AA1D-B91598E99F16}"/>
              </a:ext>
            </a:extLst>
          </p:cNvPr>
          <p:cNvSpPr txBox="1"/>
          <p:nvPr/>
        </p:nvSpPr>
        <p:spPr>
          <a:xfrm>
            <a:off x="438893" y="166528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캠핑톡</a:t>
            </a:r>
            <a:r>
              <a:rPr lang="ko-KR" altLang="en-US" sz="1200" dirty="0">
                <a:solidFill>
                  <a:schemeClr val="bg1"/>
                </a:solidFill>
              </a:rPr>
              <a:t>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7258" y="2000363"/>
            <a:ext cx="6198181" cy="3897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3D9E1E-735D-498B-998D-BFBA7503D796}"/>
              </a:ext>
            </a:extLst>
          </p:cNvPr>
          <p:cNvSpPr/>
          <p:nvPr/>
        </p:nvSpPr>
        <p:spPr>
          <a:xfrm>
            <a:off x="77687" y="164601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/>
        </p:nvGraphicFramePr>
        <p:xfrm>
          <a:off x="6641423" y="876716"/>
          <a:ext cx="5322458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공지사항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en-US" altLang="ko-KR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QnA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캠핑후기 메뉴 구분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 페이지당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개로 표시 되며 클릭 시 세부내용으로 이동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제목 및 이름으로 검색 가능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505003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D330B6-E73C-4C38-AF8A-A937DA911B62}"/>
              </a:ext>
            </a:extLst>
          </p:cNvPr>
          <p:cNvSpPr/>
          <p:nvPr/>
        </p:nvSpPr>
        <p:spPr>
          <a:xfrm>
            <a:off x="369787" y="2040685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2C3D9AF2-45D5-4EE4-9C61-2D7F57195AFC}"/>
              </a:ext>
            </a:extLst>
          </p:cNvPr>
          <p:cNvSpPr/>
          <p:nvPr/>
        </p:nvSpPr>
        <p:spPr>
          <a:xfrm rot="10800000">
            <a:off x="1571682" y="2110054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3B09B7C-BCA7-4A0B-90EB-8DBB81A97C56}"/>
              </a:ext>
            </a:extLst>
          </p:cNvPr>
          <p:cNvSpPr/>
          <p:nvPr/>
        </p:nvSpPr>
        <p:spPr>
          <a:xfrm>
            <a:off x="4568695" y="2440254"/>
            <a:ext cx="1258858" cy="230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D6AB6-C147-4D99-A559-445AAB05BCBC}"/>
              </a:ext>
            </a:extLst>
          </p:cNvPr>
          <p:cNvSpPr/>
          <p:nvPr/>
        </p:nvSpPr>
        <p:spPr>
          <a:xfrm>
            <a:off x="5872695" y="2448907"/>
            <a:ext cx="534962" cy="2151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검색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59B3B5B-8409-4050-AEF4-BAC64F997FDF}"/>
              </a:ext>
            </a:extLst>
          </p:cNvPr>
          <p:cNvSpPr/>
          <p:nvPr/>
        </p:nvSpPr>
        <p:spPr>
          <a:xfrm>
            <a:off x="266265" y="2422679"/>
            <a:ext cx="6198181" cy="25920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FB88F9-3EF5-4EB6-BA0F-3AE3CA447F11}"/>
              </a:ext>
            </a:extLst>
          </p:cNvPr>
          <p:cNvSpPr/>
          <p:nvPr/>
        </p:nvSpPr>
        <p:spPr>
          <a:xfrm>
            <a:off x="-35267" y="2304661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C3DE97E-D4B6-41B1-A4BE-6DFA2C3019D3}"/>
              </a:ext>
            </a:extLst>
          </p:cNvPr>
          <p:cNvSpPr/>
          <p:nvPr/>
        </p:nvSpPr>
        <p:spPr>
          <a:xfrm>
            <a:off x="668405" y="2059591"/>
            <a:ext cx="8515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캠핑후기</a:t>
            </a:r>
          </a:p>
        </p:txBody>
      </p:sp>
      <p:graphicFrame>
        <p:nvGraphicFramePr>
          <p:cNvPr id="47" name="표 4">
            <a:extLst>
              <a:ext uri="{FF2B5EF4-FFF2-40B4-BE49-F238E27FC236}">
                <a16:creationId xmlns:a16="http://schemas.microsoft.com/office/drawing/2014/main" id="{E9DB7B1E-1A0F-4F2E-80D9-EA678F143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258245"/>
              </p:ext>
            </p:extLst>
          </p:nvPr>
        </p:nvGraphicFramePr>
        <p:xfrm>
          <a:off x="296531" y="2744844"/>
          <a:ext cx="6111126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67035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945174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400563">
                  <a:extLst>
                    <a:ext uri="{9D8B030D-6E8A-4147-A177-3AD203B41FA5}">
                      <a16:colId xmlns:a16="http://schemas.microsoft.com/office/drawing/2014/main" val="169907948"/>
                    </a:ext>
                  </a:extLst>
                </a:gridCol>
                <a:gridCol w="1369402">
                  <a:extLst>
                    <a:ext uri="{9D8B030D-6E8A-4147-A177-3AD203B41FA5}">
                      <a16:colId xmlns:a16="http://schemas.microsoft.com/office/drawing/2014/main" val="3474928625"/>
                    </a:ext>
                  </a:extLst>
                </a:gridCol>
                <a:gridCol w="1067405">
                  <a:extLst>
                    <a:ext uri="{9D8B030D-6E8A-4147-A177-3AD203B41FA5}">
                      <a16:colId xmlns:a16="http://schemas.microsoft.com/office/drawing/2014/main" val="2308155148"/>
                    </a:ext>
                  </a:extLst>
                </a:gridCol>
                <a:gridCol w="761547">
                  <a:extLst>
                    <a:ext uri="{9D8B030D-6E8A-4147-A177-3AD203B41FA5}">
                      <a16:colId xmlns:a16="http://schemas.microsoft.com/office/drawing/2014/main" val="280486616"/>
                    </a:ext>
                  </a:extLst>
                </a:gridCol>
              </a:tblGrid>
              <a:tr h="187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제목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조회수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89892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0294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6334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92446"/>
                  </a:ext>
                </a:extLst>
              </a:tr>
              <a:tr h="243494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903649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BB4E3DF-6A65-424F-9F1C-4276A4E1BEE0}"/>
              </a:ext>
            </a:extLst>
          </p:cNvPr>
          <p:cNvSpPr txBox="1"/>
          <p:nvPr/>
        </p:nvSpPr>
        <p:spPr>
          <a:xfrm>
            <a:off x="2561121" y="4681482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 &lt;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ko-KR" sz="1000" dirty="0"/>
              <a:t> 2 3 4 5 6 7 8 9 10  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57873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캠핑톡</a:t>
            </a:r>
            <a:r>
              <a:rPr lang="ko-KR" altLang="en-US" sz="1500" dirty="0"/>
              <a:t> 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97058"/>
              </p:ext>
            </p:extLst>
          </p:nvPr>
        </p:nvGraphicFramePr>
        <p:xfrm>
          <a:off x="6641423" y="876716"/>
          <a:ext cx="5322458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세부내용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목록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삭제 기능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505003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관리자페이지에선 댓글 삭제 기능만 추가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807737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FB88F9-3EF5-4EB6-BA0F-3AE3CA447F11}"/>
              </a:ext>
            </a:extLst>
          </p:cNvPr>
          <p:cNvSpPr/>
          <p:nvPr/>
        </p:nvSpPr>
        <p:spPr>
          <a:xfrm>
            <a:off x="68748" y="2085445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7A3E38-BC55-4F4E-9DD7-A6CFE94B13F4}"/>
              </a:ext>
            </a:extLst>
          </p:cNvPr>
          <p:cNvSpPr/>
          <p:nvPr/>
        </p:nvSpPr>
        <p:spPr>
          <a:xfrm>
            <a:off x="4495513" y="4181647"/>
            <a:ext cx="823203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목록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05817C-AB91-4DC8-995C-580887AFC9B7}"/>
              </a:ext>
            </a:extLst>
          </p:cNvPr>
          <p:cNvSpPr/>
          <p:nvPr/>
        </p:nvSpPr>
        <p:spPr>
          <a:xfrm>
            <a:off x="4369869" y="4164202"/>
            <a:ext cx="2063063" cy="341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9166C-1E80-4B8D-B871-33008CDAEE5F}"/>
              </a:ext>
            </a:extLst>
          </p:cNvPr>
          <p:cNvSpPr/>
          <p:nvPr/>
        </p:nvSpPr>
        <p:spPr>
          <a:xfrm>
            <a:off x="304795" y="2324826"/>
            <a:ext cx="6220644" cy="164276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EAE58C-0373-4E30-B364-8FAE5C9C413D}"/>
              </a:ext>
            </a:extLst>
          </p:cNvPr>
          <p:cNvSpPr/>
          <p:nvPr/>
        </p:nvSpPr>
        <p:spPr>
          <a:xfrm>
            <a:off x="5464787" y="4181647"/>
            <a:ext cx="823203" cy="2835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+mn-ea"/>
              </a:rPr>
              <a:t>삭제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D33090-E2FB-4B84-9618-8F78FA38451B}"/>
              </a:ext>
            </a:extLst>
          </p:cNvPr>
          <p:cNvSpPr/>
          <p:nvPr/>
        </p:nvSpPr>
        <p:spPr>
          <a:xfrm>
            <a:off x="4021568" y="4063313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0BEC61-B1FF-4FE7-B129-A6233366675A}"/>
              </a:ext>
            </a:extLst>
          </p:cNvPr>
          <p:cNvSpPr txBox="1"/>
          <p:nvPr/>
        </p:nvSpPr>
        <p:spPr>
          <a:xfrm>
            <a:off x="438893" y="151127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캠핑톡</a:t>
            </a:r>
            <a:r>
              <a:rPr lang="ko-KR" altLang="en-US" sz="1200" dirty="0">
                <a:solidFill>
                  <a:schemeClr val="bg1"/>
                </a:solidFill>
              </a:rPr>
              <a:t>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4EB6DE-F47C-4EC6-9826-4A455D8CAE9E}"/>
              </a:ext>
            </a:extLst>
          </p:cNvPr>
          <p:cNvSpPr/>
          <p:nvPr/>
        </p:nvSpPr>
        <p:spPr>
          <a:xfrm>
            <a:off x="369787" y="1886680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51BA77DC-84FF-41FF-B006-771EC0EB7E88}"/>
              </a:ext>
            </a:extLst>
          </p:cNvPr>
          <p:cNvSpPr/>
          <p:nvPr/>
        </p:nvSpPr>
        <p:spPr>
          <a:xfrm rot="10800000">
            <a:off x="1571682" y="1956049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E146F5B-3757-4B69-BEE3-311AD6065F5F}"/>
              </a:ext>
            </a:extLst>
          </p:cNvPr>
          <p:cNvGrpSpPr/>
          <p:nvPr/>
        </p:nvGrpSpPr>
        <p:grpSpPr>
          <a:xfrm>
            <a:off x="9533160" y="4500897"/>
            <a:ext cx="1507086" cy="1607852"/>
            <a:chOff x="9848387" y="5129324"/>
            <a:chExt cx="1507086" cy="160785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799F2CE-72CE-43B7-B9FA-14ACF742C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408" t="17368" r="14453" b="66633"/>
            <a:stretch/>
          </p:blipFill>
          <p:spPr>
            <a:xfrm>
              <a:off x="9848387" y="5129324"/>
              <a:ext cx="1507086" cy="1607852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AD46345-B2F6-4A80-AD71-9BB9AE7A957F}"/>
                </a:ext>
              </a:extLst>
            </p:cNvPr>
            <p:cNvGrpSpPr/>
            <p:nvPr/>
          </p:nvGrpSpPr>
          <p:grpSpPr>
            <a:xfrm>
              <a:off x="9958289" y="5397221"/>
              <a:ext cx="1144865" cy="1083362"/>
              <a:chOff x="9816913" y="5353819"/>
              <a:chExt cx="1144865" cy="108336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D0FDA23-EF8E-4348-AE1F-6D16A713EA4B}"/>
                  </a:ext>
                </a:extLst>
              </p:cNvPr>
              <p:cNvSpPr/>
              <p:nvPr/>
            </p:nvSpPr>
            <p:spPr>
              <a:xfrm>
                <a:off x="9850360" y="5353819"/>
                <a:ext cx="1015436" cy="278632"/>
              </a:xfrm>
              <a:prstGeom prst="rect">
                <a:avLst/>
              </a:prstGeom>
              <a:solidFill>
                <a:srgbClr val="272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766F366-96CC-4874-9FA1-147C4EF2ED7D}"/>
                  </a:ext>
                </a:extLst>
              </p:cNvPr>
              <p:cNvSpPr/>
              <p:nvPr/>
            </p:nvSpPr>
            <p:spPr>
              <a:xfrm>
                <a:off x="9850360" y="5770088"/>
                <a:ext cx="1015436" cy="187564"/>
              </a:xfrm>
              <a:prstGeom prst="rect">
                <a:avLst/>
              </a:prstGeom>
              <a:solidFill>
                <a:srgbClr val="272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994FED3-E486-4A0D-81E4-0C6B8D4AA586}"/>
                  </a:ext>
                </a:extLst>
              </p:cNvPr>
              <p:cNvSpPr/>
              <p:nvPr/>
            </p:nvSpPr>
            <p:spPr>
              <a:xfrm>
                <a:off x="9850360" y="6097732"/>
                <a:ext cx="1015436" cy="307777"/>
              </a:xfrm>
              <a:prstGeom prst="rect">
                <a:avLst/>
              </a:prstGeom>
              <a:solidFill>
                <a:srgbClr val="272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C1D1E1-9CF7-4400-99F4-5063BCF6F840}"/>
                  </a:ext>
                </a:extLst>
              </p:cNvPr>
              <p:cNvSpPr txBox="1"/>
              <p:nvPr/>
            </p:nvSpPr>
            <p:spPr>
              <a:xfrm>
                <a:off x="9816914" y="5365530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B8B9BC"/>
                    </a:solidFill>
                  </a:rPr>
                  <a:t>회원관리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8E31EF-FF60-40E4-B707-E37463FFF185}"/>
                  </a:ext>
                </a:extLst>
              </p:cNvPr>
              <p:cNvSpPr txBox="1"/>
              <p:nvPr/>
            </p:nvSpPr>
            <p:spPr>
              <a:xfrm>
                <a:off x="9850360" y="6129404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B8B9BC"/>
                    </a:solidFill>
                  </a:rPr>
                  <a:t>로그관리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E1129F1-CA0A-4105-B207-CD6CAF812900}"/>
                  </a:ext>
                </a:extLst>
              </p:cNvPr>
              <p:cNvSpPr txBox="1"/>
              <p:nvPr/>
            </p:nvSpPr>
            <p:spPr>
              <a:xfrm>
                <a:off x="9816913" y="5723259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B8B9BC"/>
                    </a:solidFill>
                  </a:rPr>
                  <a:t>게시판 관리</a:t>
                </a:r>
              </a:p>
            </p:txBody>
          </p:sp>
        </p:grp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86C2F7-EEC6-4926-A7B1-F011AE019EC6}"/>
              </a:ext>
            </a:extLst>
          </p:cNvPr>
          <p:cNvSpPr/>
          <p:nvPr/>
        </p:nvSpPr>
        <p:spPr>
          <a:xfrm>
            <a:off x="668405" y="1905586"/>
            <a:ext cx="8515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캠핑후기</a:t>
            </a: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04C91AD6-FF05-4915-9FB2-CA928383A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358584"/>
              </p:ext>
            </p:extLst>
          </p:nvPr>
        </p:nvGraphicFramePr>
        <p:xfrm>
          <a:off x="360847" y="2386815"/>
          <a:ext cx="6164591" cy="1501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046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2248482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166910">
                  <a:extLst>
                    <a:ext uri="{9D8B030D-6E8A-4147-A177-3AD203B41FA5}">
                      <a16:colId xmlns:a16="http://schemas.microsoft.com/office/drawing/2014/main" val="3432336223"/>
                    </a:ext>
                  </a:extLst>
                </a:gridCol>
                <a:gridCol w="1942153">
                  <a:extLst>
                    <a:ext uri="{9D8B030D-6E8A-4147-A177-3AD203B41FA5}">
                      <a16:colId xmlns:a16="http://schemas.microsoft.com/office/drawing/2014/main" val="2808175017"/>
                    </a:ext>
                  </a:extLst>
                </a:gridCol>
              </a:tblGrid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후기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2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2005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678831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캠핑은 즐거워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~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너도 그렇지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340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F2F277-26FF-41BE-A5EC-63080E22A053}"/>
              </a:ext>
            </a:extLst>
          </p:cNvPr>
          <p:cNvSpPr/>
          <p:nvPr/>
        </p:nvSpPr>
        <p:spPr>
          <a:xfrm>
            <a:off x="457222" y="4526092"/>
            <a:ext cx="5955167" cy="611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009376-9DBE-446B-9B79-3581C2851580}"/>
              </a:ext>
            </a:extLst>
          </p:cNvPr>
          <p:cNvSpPr/>
          <p:nvPr/>
        </p:nvSpPr>
        <p:spPr>
          <a:xfrm>
            <a:off x="465251" y="5182473"/>
            <a:ext cx="5955167" cy="5321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8CC1A6-DCDA-40AD-8762-52FF4DD6BE4D}"/>
              </a:ext>
            </a:extLst>
          </p:cNvPr>
          <p:cNvSpPr txBox="1"/>
          <p:nvPr/>
        </p:nvSpPr>
        <p:spPr>
          <a:xfrm>
            <a:off x="5879740" y="4920256"/>
            <a:ext cx="774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A06926-981D-46E2-878F-4FFBB3BDBB61}"/>
              </a:ext>
            </a:extLst>
          </p:cNvPr>
          <p:cNvSpPr txBox="1"/>
          <p:nvPr/>
        </p:nvSpPr>
        <p:spPr>
          <a:xfrm>
            <a:off x="465252" y="4601780"/>
            <a:ext cx="3438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이건 댓글이지요</a:t>
            </a:r>
            <a:r>
              <a:rPr lang="en-US" altLang="ko-KR" sz="1000" dirty="0">
                <a:solidFill>
                  <a:schemeClr val="tx1"/>
                </a:solidFill>
              </a:rPr>
              <a:t>~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FF61D2-84C7-48E4-9F5A-464726A9711E}"/>
              </a:ext>
            </a:extLst>
          </p:cNvPr>
          <p:cNvSpPr txBox="1"/>
          <p:nvPr/>
        </p:nvSpPr>
        <p:spPr>
          <a:xfrm>
            <a:off x="4604437" y="4629479"/>
            <a:ext cx="19244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유저</a:t>
            </a:r>
            <a:r>
              <a:rPr lang="en-US" altLang="ko-KR" sz="1000" dirty="0">
                <a:solidFill>
                  <a:schemeClr val="tx1"/>
                </a:solidFill>
              </a:rPr>
              <a:t>1  2022/03/16 12:00:00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F1FDAF-8868-489D-9D50-13946E7FAB4E}"/>
              </a:ext>
            </a:extLst>
          </p:cNvPr>
          <p:cNvSpPr txBox="1"/>
          <p:nvPr/>
        </p:nvSpPr>
        <p:spPr>
          <a:xfrm>
            <a:off x="465252" y="5249235"/>
            <a:ext cx="3438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ㄴ</a:t>
            </a: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이건 </a:t>
            </a:r>
            <a:r>
              <a:rPr lang="ko-KR" altLang="en-US" sz="1000" dirty="0" err="1">
                <a:solidFill>
                  <a:schemeClr val="tx1"/>
                </a:solidFill>
              </a:rPr>
              <a:t>대댓글</a:t>
            </a:r>
            <a:r>
              <a:rPr lang="en-US" altLang="ko-KR" sz="1000" dirty="0">
                <a:solidFill>
                  <a:schemeClr val="tx1"/>
                </a:solidFill>
              </a:rPr>
              <a:t>~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51593A-BE47-491B-8E64-3BCA9535A727}"/>
              </a:ext>
            </a:extLst>
          </p:cNvPr>
          <p:cNvSpPr txBox="1"/>
          <p:nvPr/>
        </p:nvSpPr>
        <p:spPr>
          <a:xfrm>
            <a:off x="4633316" y="5276934"/>
            <a:ext cx="19244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유저</a:t>
            </a:r>
            <a:r>
              <a:rPr lang="en-US" altLang="ko-KR" sz="1000" dirty="0"/>
              <a:t>2</a:t>
            </a:r>
            <a:r>
              <a:rPr lang="en-US" altLang="ko-KR" sz="1000" dirty="0">
                <a:solidFill>
                  <a:schemeClr val="tx1"/>
                </a:solidFill>
              </a:rPr>
              <a:t>  2022/03/16 12:03:00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5C9217-41BD-49BD-A9A0-2075A769C24D}"/>
              </a:ext>
            </a:extLst>
          </p:cNvPr>
          <p:cNvSpPr/>
          <p:nvPr/>
        </p:nvSpPr>
        <p:spPr>
          <a:xfrm>
            <a:off x="457223" y="4534325"/>
            <a:ext cx="5963731" cy="120679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02A37D6-7470-40E9-A768-7E3F61FE2C4C}"/>
              </a:ext>
            </a:extLst>
          </p:cNvPr>
          <p:cNvSpPr/>
          <p:nvPr/>
        </p:nvSpPr>
        <p:spPr>
          <a:xfrm>
            <a:off x="222750" y="432478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8DA623-9B3B-4C16-B752-1A1997A68A25}"/>
              </a:ext>
            </a:extLst>
          </p:cNvPr>
          <p:cNvSpPr txBox="1"/>
          <p:nvPr/>
        </p:nvSpPr>
        <p:spPr>
          <a:xfrm>
            <a:off x="5879740" y="5468425"/>
            <a:ext cx="774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33221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9575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/>
              <a:t>메인화면</a:t>
            </a:r>
            <a:endParaRPr lang="en-US" altLang="ko-KR" sz="2500" b="1" dirty="0"/>
          </a:p>
          <a:p>
            <a:r>
              <a:rPr lang="en-US" altLang="ko-KR" sz="2500" b="1" dirty="0"/>
              <a:t>   </a:t>
            </a:r>
            <a:r>
              <a:rPr lang="en-US" altLang="ko-KR" sz="1500" b="1" dirty="0"/>
              <a:t>- </a:t>
            </a:r>
            <a:r>
              <a:rPr lang="ko-KR" altLang="en-US" sz="1500" b="1" dirty="0"/>
              <a:t>상위 메뉴 구성</a:t>
            </a:r>
            <a:endParaRPr lang="en-US" altLang="ko-KR" sz="15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5203"/>
          <a:stretch/>
        </p:blipFill>
        <p:spPr>
          <a:xfrm>
            <a:off x="335988" y="1332585"/>
            <a:ext cx="8913639" cy="628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034" r="8819"/>
          <a:stretch/>
        </p:blipFill>
        <p:spPr>
          <a:xfrm>
            <a:off x="3556389" y="1808779"/>
            <a:ext cx="1590675" cy="1495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5408" t="17368" r="14453" b="66633"/>
          <a:stretch/>
        </p:blipFill>
        <p:spPr>
          <a:xfrm>
            <a:off x="5147064" y="1808779"/>
            <a:ext cx="1276350" cy="13616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700" y="956582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전 상위 메뉴 구성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291B99-59DC-4C81-9C2A-960A7F0C513F}"/>
              </a:ext>
            </a:extLst>
          </p:cNvPr>
          <p:cNvGrpSpPr/>
          <p:nvPr/>
        </p:nvGrpSpPr>
        <p:grpSpPr>
          <a:xfrm>
            <a:off x="0" y="4374557"/>
            <a:ext cx="12204700" cy="657898"/>
            <a:chOff x="3637052" y="2003461"/>
            <a:chExt cx="8780980" cy="47831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8E2C85D-DC4F-4857-B2DC-E78A91742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3370E45-7966-42C8-AAA3-D7B286FD7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051D729-4C2E-4390-B0B4-E7031321A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" y="6046302"/>
            <a:ext cx="12192000" cy="5277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55DDC8-DA77-4C34-9C00-D06199C9B14A}"/>
              </a:ext>
            </a:extLst>
          </p:cNvPr>
          <p:cNvSpPr txBox="1"/>
          <p:nvPr/>
        </p:nvSpPr>
        <p:spPr>
          <a:xfrm>
            <a:off x="0" y="3947408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 상위메뉴 </a:t>
            </a:r>
            <a:r>
              <a:rPr lang="en-US" altLang="ko-KR" dirty="0"/>
              <a:t>(</a:t>
            </a:r>
            <a:r>
              <a:rPr lang="ko-KR" altLang="en-US" dirty="0"/>
              <a:t>인증 완료 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BE94CF-0A42-4A7F-9E7F-01C0C1725F43}"/>
              </a:ext>
            </a:extLst>
          </p:cNvPr>
          <p:cNvSpPr txBox="1"/>
          <p:nvPr/>
        </p:nvSpPr>
        <p:spPr>
          <a:xfrm>
            <a:off x="-49282" y="5586340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 상위메뉴 </a:t>
            </a:r>
            <a:r>
              <a:rPr lang="en-US" altLang="ko-KR" dirty="0"/>
              <a:t>(</a:t>
            </a:r>
            <a:r>
              <a:rPr lang="ko-KR" altLang="en-US" dirty="0"/>
              <a:t>관리자 아이디 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C5253F-EFF4-4A1B-B01B-DBEC2D02C134}"/>
              </a:ext>
            </a:extLst>
          </p:cNvPr>
          <p:cNvSpPr txBox="1"/>
          <p:nvPr/>
        </p:nvSpPr>
        <p:spPr>
          <a:xfrm>
            <a:off x="6654119" y="6156269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관리자님 </a:t>
            </a:r>
            <a:r>
              <a:rPr lang="ko-KR" altLang="en-US" sz="1400" dirty="0">
                <a:solidFill>
                  <a:schemeClr val="bg1"/>
                </a:solidFill>
              </a:rPr>
              <a:t>환영합니다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56A124-BD66-4D7F-90FF-FBDA64679AE5}"/>
              </a:ext>
            </a:extLst>
          </p:cNvPr>
          <p:cNvSpPr txBox="1"/>
          <p:nvPr/>
        </p:nvSpPr>
        <p:spPr>
          <a:xfrm>
            <a:off x="5561639" y="4549617"/>
            <a:ext cx="1723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유저님 환영합니다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854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CF0A9D-C15D-4973-9992-DA69C2C11161}"/>
              </a:ext>
            </a:extLst>
          </p:cNvPr>
          <p:cNvSpPr/>
          <p:nvPr/>
        </p:nvSpPr>
        <p:spPr>
          <a:xfrm>
            <a:off x="223737" y="1444119"/>
            <a:ext cx="6301704" cy="4511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507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관리자페이지 </a:t>
            </a:r>
            <a:r>
              <a:rPr lang="en-US" altLang="ko-KR" sz="1500" dirty="0"/>
              <a:t>(</a:t>
            </a:r>
            <a:r>
              <a:rPr lang="ko-KR" altLang="en-US" sz="1500" dirty="0"/>
              <a:t>로그 관리</a:t>
            </a:r>
            <a:r>
              <a:rPr lang="en-US" altLang="ko-KR" sz="1500" dirty="0"/>
              <a:t>)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3" y="5957530"/>
            <a:ext cx="6287757" cy="664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EC380-2802-4816-BB0A-658B9B986F1E}"/>
              </a:ext>
            </a:extLst>
          </p:cNvPr>
          <p:cNvGrpSpPr/>
          <p:nvPr/>
        </p:nvGrpSpPr>
        <p:grpSpPr>
          <a:xfrm>
            <a:off x="223737" y="886520"/>
            <a:ext cx="6301703" cy="569315"/>
            <a:chOff x="3637052" y="2003461"/>
            <a:chExt cx="8780980" cy="4783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6D1DD4-FC79-4C71-8236-DB9CC2E33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03" t="-2070"/>
            <a:stretch/>
          </p:blipFill>
          <p:spPr>
            <a:xfrm>
              <a:off x="6298058" y="2003461"/>
              <a:ext cx="6119974" cy="478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E6F09-CDA0-487E-82C9-6C2DFF02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174"/>
            <a:stretch/>
          </p:blipFill>
          <p:spPr>
            <a:xfrm>
              <a:off x="3637052" y="2013162"/>
              <a:ext cx="2661006" cy="46861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4CC2921-7993-40ED-A44F-89142E2DB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83"/>
          <a:stretch/>
        </p:blipFill>
        <p:spPr>
          <a:xfrm>
            <a:off x="242111" y="924563"/>
            <a:ext cx="5663387" cy="4614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E7FB8B-18AA-4D4C-AE1F-3B31AFE4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7" y="902824"/>
            <a:ext cx="6301704" cy="4832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2D724A-7185-4FCD-BE23-D9193CD7DB80}"/>
              </a:ext>
            </a:extLst>
          </p:cNvPr>
          <p:cNvSpPr txBox="1"/>
          <p:nvPr/>
        </p:nvSpPr>
        <p:spPr>
          <a:xfrm>
            <a:off x="2681475" y="1023415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관리자님 환영합니다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E02434B-FC83-4404-A909-3D0DDE5D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48005"/>
              </p:ext>
            </p:extLst>
          </p:nvPr>
        </p:nvGraphicFramePr>
        <p:xfrm>
          <a:off x="6641423" y="876716"/>
          <a:ext cx="5322458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78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610180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8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2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사용자별 페이지 로그 기록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한페이지당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개의 내용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FB88F9-3EF5-4EB6-BA0F-3AE3CA447F11}"/>
              </a:ext>
            </a:extLst>
          </p:cNvPr>
          <p:cNvSpPr/>
          <p:nvPr/>
        </p:nvSpPr>
        <p:spPr>
          <a:xfrm>
            <a:off x="68748" y="2085445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0BEC61-B1FF-4FE7-B129-A6233366675A}"/>
              </a:ext>
            </a:extLst>
          </p:cNvPr>
          <p:cNvSpPr txBox="1"/>
          <p:nvPr/>
        </p:nvSpPr>
        <p:spPr>
          <a:xfrm>
            <a:off x="438893" y="151127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로그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7B105DCD-EC58-4ACF-9109-A24AB2392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42950"/>
              </p:ext>
            </p:extLst>
          </p:nvPr>
        </p:nvGraphicFramePr>
        <p:xfrm>
          <a:off x="296531" y="2372207"/>
          <a:ext cx="6111126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20051">
                  <a:extLst>
                    <a:ext uri="{9D8B030D-6E8A-4147-A177-3AD203B41FA5}">
                      <a16:colId xmlns:a16="http://schemas.microsoft.com/office/drawing/2014/main" val="2880136664"/>
                    </a:ext>
                  </a:extLst>
                </a:gridCol>
                <a:gridCol w="1043855">
                  <a:extLst>
                    <a:ext uri="{9D8B030D-6E8A-4147-A177-3AD203B41FA5}">
                      <a16:colId xmlns:a16="http://schemas.microsoft.com/office/drawing/2014/main" val="48273393"/>
                    </a:ext>
                  </a:extLst>
                </a:gridCol>
                <a:gridCol w="1722291">
                  <a:extLst>
                    <a:ext uri="{9D8B030D-6E8A-4147-A177-3AD203B41FA5}">
                      <a16:colId xmlns:a16="http://schemas.microsoft.com/office/drawing/2014/main" val="3450327887"/>
                    </a:ext>
                  </a:extLst>
                </a:gridCol>
                <a:gridCol w="1049154">
                  <a:extLst>
                    <a:ext uri="{9D8B030D-6E8A-4147-A177-3AD203B41FA5}">
                      <a16:colId xmlns:a16="http://schemas.microsoft.com/office/drawing/2014/main" val="169907948"/>
                    </a:ext>
                  </a:extLst>
                </a:gridCol>
                <a:gridCol w="1575775">
                  <a:extLst>
                    <a:ext uri="{9D8B030D-6E8A-4147-A177-3AD203B41FA5}">
                      <a16:colId xmlns:a16="http://schemas.microsoft.com/office/drawing/2014/main" val="3474928625"/>
                    </a:ext>
                  </a:extLst>
                </a:gridCol>
              </a:tblGrid>
              <a:tr h="187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접속로그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프로그램 로그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89892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Test01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127.45.12.1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 08:50:35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QnA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Question_Create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0294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Test01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127.45.12.1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2022/03/16 08:50:00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QnA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List_View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63865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Test02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127.49.25.3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2022/03/15 17:05:31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review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Reply_create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19148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Test02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127.49.25.3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22/03/15 17:00:00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review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Contents_</a:t>
                      </a: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822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Test02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127.49.25.3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22/03/15 16:59:50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review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List_View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6334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Test03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127.48.56.2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22/03/15 14:50:50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mypage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mypage_view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92446"/>
                  </a:ext>
                </a:extLst>
              </a:tr>
              <a:tr h="24349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903649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6729B3-BCBF-487A-81B7-67D4040775F4}"/>
              </a:ext>
            </a:extLst>
          </p:cNvPr>
          <p:cNvSpPr/>
          <p:nvPr/>
        </p:nvSpPr>
        <p:spPr>
          <a:xfrm>
            <a:off x="304795" y="2324826"/>
            <a:ext cx="6220644" cy="23915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6E03D4-0B83-486F-B41B-9D1E46A8303C}"/>
              </a:ext>
            </a:extLst>
          </p:cNvPr>
          <p:cNvSpPr txBox="1"/>
          <p:nvPr/>
        </p:nvSpPr>
        <p:spPr>
          <a:xfrm>
            <a:off x="2561121" y="4321723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 &lt;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ko-KR" sz="1000" dirty="0"/>
              <a:t> 2 3 4 5 6 7 8 9 10  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2023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886859-8F4B-421D-B456-8FEA30BA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8" y="793661"/>
            <a:ext cx="6190679" cy="6064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회원가입</a:t>
            </a:r>
            <a:r>
              <a:rPr lang="en-US" altLang="ko-KR" sz="1600" dirty="0"/>
              <a:t>, </a:t>
            </a:r>
            <a:r>
              <a:rPr lang="ko-KR" altLang="en-US" sz="1600" dirty="0"/>
              <a:t>로그인</a:t>
            </a:r>
            <a:endParaRPr lang="en-US" altLang="ko-KR" sz="16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537119"/>
              </p:ext>
            </p:extLst>
          </p:nvPr>
        </p:nvGraphicFramePr>
        <p:xfrm>
          <a:off x="6595353" y="876716"/>
          <a:ext cx="5368528" cy="573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99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769029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220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277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회원가입 시 개인정보 수집 및 이용동의에 대한 체크여부 확인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아이디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1.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공백과 특수문자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한글을 제외한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6~12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        2.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아이디 중복확인 가능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비밀번호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특수문자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영문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숫자를 포함한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8~15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 입력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비밀번호 확인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1.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비밀번호를 입력하지 않고 클릭 시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                    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오류와 함께 비밀번호로 이동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                  2.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비밀번호와 비밀번호 확인란이 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                    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일치하거나 불일치시 글자로 출력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닉네임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1.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특수문자를 제외한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3~10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 입력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 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        2.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닉네임 중복확인 가능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        3.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욕설은 필터링으로 </a:t>
                      </a:r>
                      <a:r>
                        <a:rPr lang="ko-KR" altLang="en-US" sz="13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들어감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이메일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1.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올바른 이메일 형식으로 입력 가능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전화번호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-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를 제외한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글자 입력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(-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포함할 경우 오류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생년월일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1. 1900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년도 이하로 입력 시 오류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           2. 18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세 이상만 가입이 가능하며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              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년도는 숫자만 입력 가능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주소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1.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우편번호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API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를 이용하여 주소 입력이 가능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       2.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상세주소는 직접 입력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DD6FE5-5609-4E16-9302-B1C1F178F4D7}"/>
              </a:ext>
            </a:extLst>
          </p:cNvPr>
          <p:cNvSpPr/>
          <p:nvPr/>
        </p:nvSpPr>
        <p:spPr>
          <a:xfrm>
            <a:off x="520218" y="1137339"/>
            <a:ext cx="5575782" cy="55455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916B28-287E-43B7-A38A-A5137F023274}"/>
              </a:ext>
            </a:extLst>
          </p:cNvPr>
          <p:cNvSpPr/>
          <p:nvPr/>
        </p:nvSpPr>
        <p:spPr>
          <a:xfrm>
            <a:off x="228118" y="87671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53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D99506-EE6C-48F3-BE8C-A884F413E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062330"/>
              </p:ext>
            </p:extLst>
          </p:nvPr>
        </p:nvGraphicFramePr>
        <p:xfrm>
          <a:off x="6557253" y="813216"/>
          <a:ext cx="5368528" cy="928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99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769029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6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63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회원가입 완료 페이지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및 </a:t>
                      </a:r>
                      <a:r>
                        <a:rPr lang="ko-KR" altLang="en-US" sz="13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메인화면으로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이동하는 버튼 생성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C8F48A6-FC5C-4F80-B545-2062206A5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41"/>
          <a:stretch/>
        </p:blipFill>
        <p:spPr>
          <a:xfrm>
            <a:off x="139700" y="793387"/>
            <a:ext cx="5156200" cy="2403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6E8F9A-8A23-4CB4-BE88-7B7D6736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3373771"/>
            <a:ext cx="5156200" cy="26509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4F2457-834F-46A6-B379-7CC187015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" t="44005" r="-218" b="-1188"/>
          <a:stretch/>
        </p:blipFill>
        <p:spPr>
          <a:xfrm>
            <a:off x="139700" y="3103715"/>
            <a:ext cx="5167458" cy="20898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316AB-4D10-4630-8CEC-79818CF5DD6A}"/>
              </a:ext>
            </a:extLst>
          </p:cNvPr>
          <p:cNvSpPr/>
          <p:nvPr/>
        </p:nvSpPr>
        <p:spPr>
          <a:xfrm>
            <a:off x="1292653" y="1270514"/>
            <a:ext cx="3076148" cy="9071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599CE2-3E9A-4271-AFE7-CC693B27020C}"/>
              </a:ext>
            </a:extLst>
          </p:cNvPr>
          <p:cNvSpPr/>
          <p:nvPr/>
        </p:nvSpPr>
        <p:spPr>
          <a:xfrm>
            <a:off x="848152" y="969144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3E3517-BE01-442F-B21D-382944EE1DA3}"/>
              </a:ext>
            </a:extLst>
          </p:cNvPr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회원가입 완료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4950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196079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로그인</a:t>
            </a:r>
            <a:endParaRPr lang="en-US" altLang="ko-KR" sz="16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E49D65A-AB6E-422C-966A-3B70297B3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592"/>
              </p:ext>
            </p:extLst>
          </p:nvPr>
        </p:nvGraphicFramePr>
        <p:xfrm>
          <a:off x="6595353" y="986961"/>
          <a:ext cx="536852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99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769029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190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011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5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페이지 구현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회원가입 된 아이디 및 비밀번호를 입력하여 로그인 가능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소셜 로그인 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네이버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카카오톡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구글</a:t>
                      </a:r>
                      <a:r>
                        <a:rPr lang="en-US" altLang="ko-KR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 </a:t>
                      </a:r>
                      <a:r>
                        <a:rPr lang="ko-KR" altLang="en-US" sz="13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기능 구현</a:t>
                      </a:r>
                      <a:endParaRPr lang="en-US" altLang="ko-KR" sz="13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6CA0ABB2-BAB9-4618-A7B9-F108D0C73CEA}"/>
              </a:ext>
            </a:extLst>
          </p:cNvPr>
          <p:cNvGrpSpPr/>
          <p:nvPr/>
        </p:nvGrpSpPr>
        <p:grpSpPr>
          <a:xfrm>
            <a:off x="342899" y="986961"/>
            <a:ext cx="5499100" cy="5217303"/>
            <a:chOff x="342897" y="836276"/>
            <a:chExt cx="5499100" cy="3515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22A9082-D06E-4D01-9973-5C090D46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897" y="1361289"/>
              <a:ext cx="5499100" cy="299049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AD26DC-D6F3-4D00-88C6-842A3C50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897" y="836276"/>
              <a:ext cx="5499100" cy="2516298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1960793" y="1900840"/>
            <a:ext cx="2547707" cy="12995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628095" y="1615440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85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17078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 err="1"/>
              <a:t>캠핑장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일반야영장</a:t>
            </a:r>
            <a:r>
              <a:rPr lang="en-US" altLang="ko-KR" sz="1600" dirty="0"/>
              <a:t>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39161"/>
              </p:ext>
            </p:extLst>
          </p:nvPr>
        </p:nvGraphicFramePr>
        <p:xfrm>
          <a:off x="6491526" y="876716"/>
          <a:ext cx="5472355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093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861262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메뉴별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네이게이션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바 추가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전국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일반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아영장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이라는 목록의 캠핑장 위치를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07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마커에 커서를 올리면 상세보기가 나옴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14498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92098" y="1181441"/>
            <a:ext cx="5600702" cy="439907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2" y="2606483"/>
            <a:ext cx="5211134" cy="2773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캠핑장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오각형 6"/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55419" y="1629143"/>
            <a:ext cx="10182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>
                <a:solidFill>
                  <a:sysClr val="windowText" lastClr="000000"/>
                </a:solidFill>
              </a:rPr>
              <a:t>일반야영장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896542" y="3689848"/>
            <a:ext cx="195906" cy="303614"/>
            <a:chOff x="6759853" y="2766664"/>
            <a:chExt cx="566013" cy="877202"/>
          </a:xfrm>
        </p:grpSpPr>
        <p:sp>
          <p:nvSpPr>
            <p:cNvPr id="14" name="타원 13"/>
            <p:cNvSpPr/>
            <p:nvPr/>
          </p:nvSpPr>
          <p:spPr>
            <a:xfrm>
              <a:off x="6759853" y="2766664"/>
              <a:ext cx="566013" cy="566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6784693" y="3118086"/>
              <a:ext cx="516332" cy="5257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994495" y="3337509"/>
            <a:ext cx="1520094" cy="32765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이름</a:t>
            </a:r>
            <a:r>
              <a:rPr lang="en-US" altLang="ko-KR" sz="800" dirty="0">
                <a:solidFill>
                  <a:schemeClr val="tx1"/>
                </a:solidFill>
              </a:rPr>
              <a:t> : 00 </a:t>
            </a:r>
            <a:r>
              <a:rPr lang="ko-KR" altLang="en-US" sz="800" dirty="0" err="1">
                <a:solidFill>
                  <a:schemeClr val="tx1"/>
                </a:solidFill>
              </a:rPr>
              <a:t>캠핑장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상세보기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100" y="1570402"/>
            <a:ext cx="5600700" cy="4689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393" y="146492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28346" y="226563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0446" y="2163920"/>
            <a:ext cx="5472354" cy="341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21175" y="2270834"/>
            <a:ext cx="3626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해당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마커를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클릭하면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상세보기가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가능합니다</a:t>
            </a:r>
            <a:r>
              <a:rPr lang="en-US" altLang="ko-KR" sz="1300" dirty="0">
                <a:solidFill>
                  <a:sysClr val="windowText" lastClr="000000"/>
                </a:solidFill>
              </a:rPr>
              <a:t>.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41B3FC-F6A1-4059-8586-6D1FA3FF45CB}"/>
              </a:ext>
            </a:extLst>
          </p:cNvPr>
          <p:cNvSpPr/>
          <p:nvPr/>
        </p:nvSpPr>
        <p:spPr>
          <a:xfrm>
            <a:off x="2914862" y="3312849"/>
            <a:ext cx="1686321" cy="3769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29C0C9-F609-430E-8935-06391EBC3F17}"/>
              </a:ext>
            </a:extLst>
          </p:cNvPr>
          <p:cNvSpPr/>
          <p:nvPr/>
        </p:nvSpPr>
        <p:spPr>
          <a:xfrm>
            <a:off x="2536168" y="3186824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75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0"/>
            <a:ext cx="244810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서브 메뉴</a:t>
            </a:r>
            <a:endParaRPr lang="en-US" altLang="ko-KR" sz="2500" b="1" dirty="0"/>
          </a:p>
          <a:p>
            <a:r>
              <a:rPr lang="en-US" altLang="ko-KR" sz="1500" b="1" dirty="0"/>
              <a:t>- </a:t>
            </a:r>
            <a:r>
              <a:rPr lang="ko-KR" altLang="en-US" sz="1600" dirty="0"/>
              <a:t>캠핑장 </a:t>
            </a:r>
            <a:r>
              <a:rPr lang="en-US" altLang="ko-KR" sz="1600" dirty="0"/>
              <a:t>(</a:t>
            </a:r>
            <a:r>
              <a:rPr lang="ko-KR" altLang="en-US" sz="1600" dirty="0"/>
              <a:t>자동차 야영장</a:t>
            </a:r>
            <a:r>
              <a:rPr lang="en-US" altLang="ko-KR" sz="1600" dirty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2098" y="1181441"/>
            <a:ext cx="5600702" cy="439907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" y="804422"/>
            <a:ext cx="5667817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3" y="5580512"/>
            <a:ext cx="5667817" cy="1041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2" y="2606483"/>
            <a:ext cx="5211134" cy="2773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2097" y="1612900"/>
            <a:ext cx="5600703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2097" y="1611278"/>
            <a:ext cx="980444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캠핑장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오각형 6"/>
          <p:cNvSpPr/>
          <p:nvPr/>
        </p:nvSpPr>
        <p:spPr>
          <a:xfrm rot="16200000">
            <a:off x="348345" y="1697396"/>
            <a:ext cx="180078" cy="157963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72540" y="1611278"/>
            <a:ext cx="161544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72063" y="1629143"/>
            <a:ext cx="118494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자동차야영장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474435" y="1680647"/>
            <a:ext cx="225744" cy="1946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896542" y="3689848"/>
            <a:ext cx="195906" cy="303614"/>
            <a:chOff x="6759853" y="2766664"/>
            <a:chExt cx="566013" cy="877202"/>
          </a:xfrm>
        </p:grpSpPr>
        <p:sp>
          <p:nvSpPr>
            <p:cNvPr id="14" name="타원 13"/>
            <p:cNvSpPr/>
            <p:nvPr/>
          </p:nvSpPr>
          <p:spPr>
            <a:xfrm>
              <a:off x="6759853" y="2766664"/>
              <a:ext cx="566013" cy="566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6784693" y="3118086"/>
              <a:ext cx="516332" cy="5257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994495" y="3337509"/>
            <a:ext cx="1520094" cy="32765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이름</a:t>
            </a:r>
            <a:r>
              <a:rPr lang="en-US" altLang="ko-KR" sz="800" dirty="0">
                <a:solidFill>
                  <a:schemeClr val="tx1"/>
                </a:solidFill>
              </a:rPr>
              <a:t> : 00 </a:t>
            </a:r>
            <a:r>
              <a:rPr lang="ko-KR" altLang="en-US" sz="800" dirty="0" err="1">
                <a:solidFill>
                  <a:schemeClr val="tx1"/>
                </a:solidFill>
              </a:rPr>
              <a:t>캠핑장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상세보기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100" y="1570402"/>
            <a:ext cx="5600700" cy="4689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393" y="1464926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28346" y="2265639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0446" y="2163920"/>
            <a:ext cx="5472354" cy="341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21175" y="2270834"/>
            <a:ext cx="3626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</a:rPr>
              <a:t>해당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마커를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클릭하면 </a:t>
            </a:r>
            <a:r>
              <a:rPr lang="ko-KR" altLang="en-US" sz="1300" dirty="0" err="1">
                <a:solidFill>
                  <a:sysClr val="windowText" lastClr="000000"/>
                </a:solidFill>
              </a:rPr>
              <a:t>상세보기가</a:t>
            </a:r>
            <a:r>
              <a:rPr lang="ko-KR" altLang="en-US" sz="1300" dirty="0">
                <a:solidFill>
                  <a:sysClr val="windowText" lastClr="000000"/>
                </a:solidFill>
              </a:rPr>
              <a:t> 가능합니다</a:t>
            </a:r>
            <a:r>
              <a:rPr lang="en-US" altLang="ko-KR" sz="1300" dirty="0">
                <a:solidFill>
                  <a:sysClr val="windowText" lastClr="000000"/>
                </a:solidFill>
              </a:rPr>
              <a:t>.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1C33F52-F7F0-4289-94D0-37653BADB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03318"/>
              </p:ext>
            </p:extLst>
          </p:nvPr>
        </p:nvGraphicFramePr>
        <p:xfrm>
          <a:off x="6491526" y="876716"/>
          <a:ext cx="5472355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093">
                  <a:extLst>
                    <a:ext uri="{9D8B030D-6E8A-4147-A177-3AD203B41FA5}">
                      <a16:colId xmlns:a16="http://schemas.microsoft.com/office/drawing/2014/main" val="2151110029"/>
                    </a:ext>
                  </a:extLst>
                </a:gridCol>
                <a:gridCol w="4861262">
                  <a:extLst>
                    <a:ext uri="{9D8B030D-6E8A-4147-A177-3AD203B41FA5}">
                      <a16:colId xmlns:a16="http://schemas.microsoft.com/office/drawing/2014/main" val="2880635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31437"/>
                  </a:ext>
                </a:extLst>
              </a:tr>
              <a:tr h="165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메뉴별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네이게이션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바 추가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17850"/>
                  </a:ext>
                </a:extLst>
              </a:tr>
              <a:tr h="165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전국 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자동차 </a:t>
                      </a:r>
                      <a:r>
                        <a:rPr lang="ko-KR" altLang="en-US" sz="13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아영장</a:t>
                      </a:r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이라는 목록의 캠핑장 위치를 표시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07653"/>
                  </a:ext>
                </a:extLst>
              </a:tr>
              <a:tr h="165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마커에 커서를 올리면 상세보기가 나옴</a:t>
                      </a:r>
                      <a:endParaRPr lang="en-US" altLang="ko-KR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144984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28F8AA-1ED2-409B-84BF-F4398EE2F536}"/>
              </a:ext>
            </a:extLst>
          </p:cNvPr>
          <p:cNvSpPr/>
          <p:nvPr/>
        </p:nvSpPr>
        <p:spPr>
          <a:xfrm>
            <a:off x="2914862" y="3312849"/>
            <a:ext cx="1686321" cy="3769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1D2B9E-7379-4A30-8F34-8EED79FF172F}"/>
              </a:ext>
            </a:extLst>
          </p:cNvPr>
          <p:cNvSpPr/>
          <p:nvPr/>
        </p:nvSpPr>
        <p:spPr>
          <a:xfrm>
            <a:off x="2536168" y="3186824"/>
            <a:ext cx="292100" cy="3013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8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2735</Words>
  <Application>Microsoft Office PowerPoint</Application>
  <PresentationFormat>와이드스크린</PresentationFormat>
  <Paragraphs>1175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HY견고딕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zkdlw</cp:lastModifiedBy>
  <cp:revision>83</cp:revision>
  <dcterms:created xsi:type="dcterms:W3CDTF">2022-01-24T00:16:49Z</dcterms:created>
  <dcterms:modified xsi:type="dcterms:W3CDTF">2022-03-18T05:27:00Z</dcterms:modified>
</cp:coreProperties>
</file>